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9"/>
  </p:notesMasterIdLst>
  <p:handoutMasterIdLst>
    <p:handoutMasterId r:id="rId10"/>
  </p:handoutMasterIdLst>
  <p:sldIdLst>
    <p:sldId id="258" r:id="rId2"/>
    <p:sldId id="433" r:id="rId3"/>
    <p:sldId id="472" r:id="rId4"/>
    <p:sldId id="473" r:id="rId5"/>
    <p:sldId id="452" r:id="rId6"/>
    <p:sldId id="474" r:id="rId7"/>
    <p:sldId id="267" r:id="rId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0980" autoAdjust="0"/>
  </p:normalViewPr>
  <p:slideViewPr>
    <p:cSldViewPr snapToGrid="0">
      <p:cViewPr varScale="1">
        <p:scale>
          <a:sx n="106" d="100"/>
          <a:sy n="106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EG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الملكية والإلتزامات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31-44F0-BA88-1342C8F3CC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31-44F0-BA88-1342C8F3CC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31-44F0-BA88-1342C8F3CC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31-44F0-BA88-1342C8F3CC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حقوق الملكية</c:v>
                </c:pt>
                <c:pt idx="1">
                  <c:v>الإلتزامات</c:v>
                </c:pt>
                <c:pt idx="2">
                  <c:v>الأصول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C-4DFF-9387-6FF48A83CF0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EG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E5-4D2D-B425-D98399F000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E5-4D2D-B425-D98399F000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E5-4D2D-B425-D98399F000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حقوق الملكية</c:v>
                </c:pt>
                <c:pt idx="1">
                  <c:v>الإلتزامات</c:v>
                </c:pt>
                <c:pt idx="2">
                  <c:v>الأصول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E5-4D2D-B425-D98399F0009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ar-EG"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ar-EG" dirty="0">
                <a:latin typeface="Cairo" panose="00000500000000000000" pitchFamily="2" charset="-78"/>
                <a:cs typeface="Cairo" panose="00000500000000000000" pitchFamily="2" charset="-78"/>
              </a:rPr>
              <a:t>الملكية والإلتزامات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EG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الملكية والإلتزامات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91-4610-9F56-4EEE646BF4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91-4610-9F56-4EEE646BF4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91-4610-9F56-4EEE646BF4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91-4610-9F56-4EEE646BF4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حقوق الملكية</c:v>
                </c:pt>
                <c:pt idx="1">
                  <c:v>الإلتزامات</c:v>
                </c:pt>
                <c:pt idx="2">
                  <c:v>الأصول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91-4610-9F56-4EEE646BF4B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EG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35-4896-8329-2F3CFACDF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35-4896-8329-2F3CFACDF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35-4896-8329-2F3CFACDF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حقوق الملكية</c:v>
                </c:pt>
                <c:pt idx="1">
                  <c:v>الإلتزامات</c:v>
                </c:pt>
                <c:pt idx="2">
                  <c:v>الأصول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35-4896-8329-2F3CFACDFDA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ar-EG"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ar-EG" dirty="0">
                <a:latin typeface="Cairo" panose="00000500000000000000" pitchFamily="2" charset="-78"/>
                <a:cs typeface="Cairo" panose="00000500000000000000" pitchFamily="2" charset="-78"/>
              </a:rPr>
              <a:t>الملكية والإلتزامات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EG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الملكية والإلتزامات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91-4610-9F56-4EEE646BF4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91-4610-9F56-4EEE646BF4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91-4610-9F56-4EEE646BF4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91-4610-9F56-4EEE646BF4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حقوق الملكية</c:v>
                </c:pt>
                <c:pt idx="1">
                  <c:v>الإلتزامات</c:v>
                </c:pt>
                <c:pt idx="2">
                  <c:v>الأصول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91-4610-9F56-4EEE646BF4B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ar-EG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.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35-4896-8329-2F3CFACDFD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35-4896-8329-2F3CFACDFD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35-4896-8329-2F3CFACDF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حقوق الملكية</c:v>
                </c:pt>
                <c:pt idx="1">
                  <c:v>الإلتزامات</c:v>
                </c:pt>
                <c:pt idx="2">
                  <c:v>الأصول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35-4896-8329-2F3CFACDFDA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726" y="610297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Commercial Services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ED3265-1E74-559A-F76E-8A77EAF1F9CA}"/>
              </a:ext>
            </a:extLst>
          </p:cNvPr>
          <p:cNvSpPr/>
          <p:nvPr/>
        </p:nvSpPr>
        <p:spPr>
          <a:xfrm>
            <a:off x="5079919" y="140430"/>
            <a:ext cx="3702569" cy="470966"/>
          </a:xfrm>
          <a:custGeom>
            <a:avLst/>
            <a:gdLst>
              <a:gd name="connsiteX0" fmla="*/ 0 w 3702569"/>
              <a:gd name="connsiteY0" fmla="*/ 78496 h 470966"/>
              <a:gd name="connsiteX1" fmla="*/ 78496 w 3702569"/>
              <a:gd name="connsiteY1" fmla="*/ 0 h 470966"/>
              <a:gd name="connsiteX2" fmla="*/ 598514 w 3702569"/>
              <a:gd name="connsiteY2" fmla="*/ 0 h 470966"/>
              <a:gd name="connsiteX3" fmla="*/ 1260355 w 3702569"/>
              <a:gd name="connsiteY3" fmla="*/ 0 h 470966"/>
              <a:gd name="connsiteX4" fmla="*/ 1780373 w 3702569"/>
              <a:gd name="connsiteY4" fmla="*/ 0 h 470966"/>
              <a:gd name="connsiteX5" fmla="*/ 2300391 w 3702569"/>
              <a:gd name="connsiteY5" fmla="*/ 0 h 470966"/>
              <a:gd name="connsiteX6" fmla="*/ 2926776 w 3702569"/>
              <a:gd name="connsiteY6" fmla="*/ 0 h 470966"/>
              <a:gd name="connsiteX7" fmla="*/ 3624073 w 3702569"/>
              <a:gd name="connsiteY7" fmla="*/ 0 h 470966"/>
              <a:gd name="connsiteX8" fmla="*/ 3702569 w 3702569"/>
              <a:gd name="connsiteY8" fmla="*/ 78496 h 470966"/>
              <a:gd name="connsiteX9" fmla="*/ 3702569 w 3702569"/>
              <a:gd name="connsiteY9" fmla="*/ 392470 h 470966"/>
              <a:gd name="connsiteX10" fmla="*/ 3624073 w 3702569"/>
              <a:gd name="connsiteY10" fmla="*/ 470966 h 470966"/>
              <a:gd name="connsiteX11" fmla="*/ 3068599 w 3702569"/>
              <a:gd name="connsiteY11" fmla="*/ 470966 h 470966"/>
              <a:gd name="connsiteX12" fmla="*/ 2584037 w 3702569"/>
              <a:gd name="connsiteY12" fmla="*/ 470966 h 470966"/>
              <a:gd name="connsiteX13" fmla="*/ 1957652 w 3702569"/>
              <a:gd name="connsiteY13" fmla="*/ 470966 h 470966"/>
              <a:gd name="connsiteX14" fmla="*/ 1402178 w 3702569"/>
              <a:gd name="connsiteY14" fmla="*/ 470966 h 470966"/>
              <a:gd name="connsiteX15" fmla="*/ 740337 w 3702569"/>
              <a:gd name="connsiteY15" fmla="*/ 470966 h 470966"/>
              <a:gd name="connsiteX16" fmla="*/ 78496 w 3702569"/>
              <a:gd name="connsiteY16" fmla="*/ 470966 h 470966"/>
              <a:gd name="connsiteX17" fmla="*/ 0 w 3702569"/>
              <a:gd name="connsiteY17" fmla="*/ 392470 h 470966"/>
              <a:gd name="connsiteX18" fmla="*/ 0 w 3702569"/>
              <a:gd name="connsiteY18" fmla="*/ 78496 h 47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02569" h="470966" fill="none" extrusionOk="0">
                <a:moveTo>
                  <a:pt x="0" y="78496"/>
                </a:moveTo>
                <a:cubicBezTo>
                  <a:pt x="-6004" y="34555"/>
                  <a:pt x="43435" y="-4076"/>
                  <a:pt x="78496" y="0"/>
                </a:cubicBezTo>
                <a:cubicBezTo>
                  <a:pt x="306606" y="-20310"/>
                  <a:pt x="372238" y="20290"/>
                  <a:pt x="598514" y="0"/>
                </a:cubicBezTo>
                <a:cubicBezTo>
                  <a:pt x="824790" y="-20290"/>
                  <a:pt x="993178" y="18"/>
                  <a:pt x="1260355" y="0"/>
                </a:cubicBezTo>
                <a:cubicBezTo>
                  <a:pt x="1527532" y="-18"/>
                  <a:pt x="1539690" y="-17658"/>
                  <a:pt x="1780373" y="0"/>
                </a:cubicBezTo>
                <a:cubicBezTo>
                  <a:pt x="2021056" y="17658"/>
                  <a:pt x="2167081" y="-21674"/>
                  <a:pt x="2300391" y="0"/>
                </a:cubicBezTo>
                <a:cubicBezTo>
                  <a:pt x="2433701" y="21674"/>
                  <a:pt x="2626136" y="22103"/>
                  <a:pt x="2926776" y="0"/>
                </a:cubicBezTo>
                <a:cubicBezTo>
                  <a:pt x="3227416" y="-22103"/>
                  <a:pt x="3366512" y="-18720"/>
                  <a:pt x="3624073" y="0"/>
                </a:cubicBezTo>
                <a:cubicBezTo>
                  <a:pt x="3665343" y="-8017"/>
                  <a:pt x="3701601" y="34187"/>
                  <a:pt x="3702569" y="78496"/>
                </a:cubicBezTo>
                <a:cubicBezTo>
                  <a:pt x="3714416" y="157637"/>
                  <a:pt x="3708112" y="305671"/>
                  <a:pt x="3702569" y="392470"/>
                </a:cubicBezTo>
                <a:cubicBezTo>
                  <a:pt x="3704899" y="434866"/>
                  <a:pt x="3668823" y="472210"/>
                  <a:pt x="3624073" y="470966"/>
                </a:cubicBezTo>
                <a:cubicBezTo>
                  <a:pt x="3458867" y="462974"/>
                  <a:pt x="3241254" y="473404"/>
                  <a:pt x="3068599" y="470966"/>
                </a:cubicBezTo>
                <a:cubicBezTo>
                  <a:pt x="2895944" y="468528"/>
                  <a:pt x="2787869" y="485250"/>
                  <a:pt x="2584037" y="470966"/>
                </a:cubicBezTo>
                <a:cubicBezTo>
                  <a:pt x="2380205" y="456682"/>
                  <a:pt x="2222441" y="455105"/>
                  <a:pt x="1957652" y="470966"/>
                </a:cubicBezTo>
                <a:cubicBezTo>
                  <a:pt x="1692864" y="486827"/>
                  <a:pt x="1526897" y="478149"/>
                  <a:pt x="1402178" y="470966"/>
                </a:cubicBezTo>
                <a:cubicBezTo>
                  <a:pt x="1277459" y="463783"/>
                  <a:pt x="950754" y="443347"/>
                  <a:pt x="740337" y="470966"/>
                </a:cubicBezTo>
                <a:cubicBezTo>
                  <a:pt x="529920" y="498585"/>
                  <a:pt x="262363" y="471337"/>
                  <a:pt x="78496" y="470966"/>
                </a:cubicBezTo>
                <a:cubicBezTo>
                  <a:pt x="31248" y="472130"/>
                  <a:pt x="628" y="432983"/>
                  <a:pt x="0" y="392470"/>
                </a:cubicBezTo>
                <a:cubicBezTo>
                  <a:pt x="-1686" y="282834"/>
                  <a:pt x="-11385" y="156248"/>
                  <a:pt x="0" y="78496"/>
                </a:cubicBezTo>
                <a:close/>
              </a:path>
              <a:path w="3702569" h="470966" stroke="0" extrusionOk="0">
                <a:moveTo>
                  <a:pt x="0" y="78496"/>
                </a:moveTo>
                <a:cubicBezTo>
                  <a:pt x="5431" y="27342"/>
                  <a:pt x="34010" y="8447"/>
                  <a:pt x="78496" y="0"/>
                </a:cubicBezTo>
                <a:cubicBezTo>
                  <a:pt x="281655" y="-19460"/>
                  <a:pt x="396450" y="17450"/>
                  <a:pt x="669426" y="0"/>
                </a:cubicBezTo>
                <a:cubicBezTo>
                  <a:pt x="942402" y="-17450"/>
                  <a:pt x="1137386" y="22664"/>
                  <a:pt x="1331267" y="0"/>
                </a:cubicBezTo>
                <a:cubicBezTo>
                  <a:pt x="1525148" y="-22664"/>
                  <a:pt x="1775231" y="23507"/>
                  <a:pt x="1993108" y="0"/>
                </a:cubicBezTo>
                <a:cubicBezTo>
                  <a:pt x="2210985" y="-23507"/>
                  <a:pt x="2404198" y="24198"/>
                  <a:pt x="2548581" y="0"/>
                </a:cubicBezTo>
                <a:cubicBezTo>
                  <a:pt x="2692964" y="-24198"/>
                  <a:pt x="3378447" y="50234"/>
                  <a:pt x="3624073" y="0"/>
                </a:cubicBezTo>
                <a:cubicBezTo>
                  <a:pt x="3661455" y="8277"/>
                  <a:pt x="3713172" y="32911"/>
                  <a:pt x="3702569" y="78496"/>
                </a:cubicBezTo>
                <a:cubicBezTo>
                  <a:pt x="3695933" y="202588"/>
                  <a:pt x="3713350" y="266925"/>
                  <a:pt x="3702569" y="392470"/>
                </a:cubicBezTo>
                <a:cubicBezTo>
                  <a:pt x="3701094" y="444558"/>
                  <a:pt x="3669494" y="475707"/>
                  <a:pt x="3624073" y="470966"/>
                </a:cubicBezTo>
                <a:cubicBezTo>
                  <a:pt x="3410180" y="447038"/>
                  <a:pt x="3202119" y="466075"/>
                  <a:pt x="3068599" y="470966"/>
                </a:cubicBezTo>
                <a:cubicBezTo>
                  <a:pt x="2935079" y="475857"/>
                  <a:pt x="2726648" y="461887"/>
                  <a:pt x="2513126" y="470966"/>
                </a:cubicBezTo>
                <a:cubicBezTo>
                  <a:pt x="2299604" y="480045"/>
                  <a:pt x="2171296" y="481277"/>
                  <a:pt x="1851285" y="470966"/>
                </a:cubicBezTo>
                <a:cubicBezTo>
                  <a:pt x="1531274" y="460655"/>
                  <a:pt x="1507123" y="459962"/>
                  <a:pt x="1260355" y="470966"/>
                </a:cubicBezTo>
                <a:cubicBezTo>
                  <a:pt x="1013587" y="481971"/>
                  <a:pt x="811176" y="444104"/>
                  <a:pt x="598514" y="470966"/>
                </a:cubicBezTo>
                <a:cubicBezTo>
                  <a:pt x="385852" y="497828"/>
                  <a:pt x="276609" y="470795"/>
                  <a:pt x="78496" y="470966"/>
                </a:cubicBezTo>
                <a:cubicBezTo>
                  <a:pt x="36132" y="464333"/>
                  <a:pt x="8259" y="437944"/>
                  <a:pt x="0" y="392470"/>
                </a:cubicBezTo>
                <a:cubicBezTo>
                  <a:pt x="-10478" y="240970"/>
                  <a:pt x="-6239" y="162608"/>
                  <a:pt x="0" y="7849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M.C between 10B to 500 B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9BEC7-3642-7CAA-DF04-6CD336F50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4" y="1005802"/>
            <a:ext cx="10315719" cy="580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2729" y="6044834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Commercial Services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ED3265-1E74-559A-F76E-8A77EAF1F9CA}"/>
              </a:ext>
            </a:extLst>
          </p:cNvPr>
          <p:cNvSpPr/>
          <p:nvPr/>
        </p:nvSpPr>
        <p:spPr>
          <a:xfrm>
            <a:off x="5748313" y="143241"/>
            <a:ext cx="2979035" cy="300688"/>
          </a:xfrm>
          <a:custGeom>
            <a:avLst/>
            <a:gdLst>
              <a:gd name="connsiteX0" fmla="*/ 0 w 2979035"/>
              <a:gd name="connsiteY0" fmla="*/ 50116 h 300688"/>
              <a:gd name="connsiteX1" fmla="*/ 50116 w 2979035"/>
              <a:gd name="connsiteY1" fmla="*/ 0 h 300688"/>
              <a:gd name="connsiteX2" fmla="*/ 597089 w 2979035"/>
              <a:gd name="connsiteY2" fmla="*/ 0 h 300688"/>
              <a:gd name="connsiteX3" fmla="*/ 1144061 w 2979035"/>
              <a:gd name="connsiteY3" fmla="*/ 0 h 300688"/>
              <a:gd name="connsiteX4" fmla="*/ 1662246 w 2979035"/>
              <a:gd name="connsiteY4" fmla="*/ 0 h 300688"/>
              <a:gd name="connsiteX5" fmla="*/ 2295582 w 2979035"/>
              <a:gd name="connsiteY5" fmla="*/ 0 h 300688"/>
              <a:gd name="connsiteX6" fmla="*/ 2928919 w 2979035"/>
              <a:gd name="connsiteY6" fmla="*/ 0 h 300688"/>
              <a:gd name="connsiteX7" fmla="*/ 2979035 w 2979035"/>
              <a:gd name="connsiteY7" fmla="*/ 50116 h 300688"/>
              <a:gd name="connsiteX8" fmla="*/ 2979035 w 2979035"/>
              <a:gd name="connsiteY8" fmla="*/ 250572 h 300688"/>
              <a:gd name="connsiteX9" fmla="*/ 2928919 w 2979035"/>
              <a:gd name="connsiteY9" fmla="*/ 300688 h 300688"/>
              <a:gd name="connsiteX10" fmla="*/ 2295582 w 2979035"/>
              <a:gd name="connsiteY10" fmla="*/ 300688 h 300688"/>
              <a:gd name="connsiteX11" fmla="*/ 1748610 w 2979035"/>
              <a:gd name="connsiteY11" fmla="*/ 300688 h 300688"/>
              <a:gd name="connsiteX12" fmla="*/ 1259213 w 2979035"/>
              <a:gd name="connsiteY12" fmla="*/ 300688 h 300688"/>
              <a:gd name="connsiteX13" fmla="*/ 625877 w 2979035"/>
              <a:gd name="connsiteY13" fmla="*/ 300688 h 300688"/>
              <a:gd name="connsiteX14" fmla="*/ 50116 w 2979035"/>
              <a:gd name="connsiteY14" fmla="*/ 300688 h 300688"/>
              <a:gd name="connsiteX15" fmla="*/ 0 w 2979035"/>
              <a:gd name="connsiteY15" fmla="*/ 250572 h 300688"/>
              <a:gd name="connsiteX16" fmla="*/ 0 w 2979035"/>
              <a:gd name="connsiteY16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9035" h="300688" fill="none" extrusionOk="0">
                <a:moveTo>
                  <a:pt x="0" y="50116"/>
                </a:moveTo>
                <a:cubicBezTo>
                  <a:pt x="754" y="15590"/>
                  <a:pt x="21862" y="664"/>
                  <a:pt x="50116" y="0"/>
                </a:cubicBezTo>
                <a:cubicBezTo>
                  <a:pt x="262280" y="-10489"/>
                  <a:pt x="395196" y="-20332"/>
                  <a:pt x="597089" y="0"/>
                </a:cubicBezTo>
                <a:cubicBezTo>
                  <a:pt x="798982" y="20332"/>
                  <a:pt x="915551" y="15583"/>
                  <a:pt x="1144061" y="0"/>
                </a:cubicBezTo>
                <a:cubicBezTo>
                  <a:pt x="1372571" y="-15583"/>
                  <a:pt x="1440415" y="-18079"/>
                  <a:pt x="1662246" y="0"/>
                </a:cubicBezTo>
                <a:cubicBezTo>
                  <a:pt x="1884077" y="18079"/>
                  <a:pt x="2005763" y="22777"/>
                  <a:pt x="2295582" y="0"/>
                </a:cubicBezTo>
                <a:cubicBezTo>
                  <a:pt x="2585401" y="-22777"/>
                  <a:pt x="2619225" y="-26890"/>
                  <a:pt x="2928919" y="0"/>
                </a:cubicBezTo>
                <a:cubicBezTo>
                  <a:pt x="2959485" y="-1295"/>
                  <a:pt x="2980716" y="18817"/>
                  <a:pt x="2979035" y="50116"/>
                </a:cubicBezTo>
                <a:cubicBezTo>
                  <a:pt x="2970892" y="143067"/>
                  <a:pt x="2973598" y="210251"/>
                  <a:pt x="2979035" y="250572"/>
                </a:cubicBezTo>
                <a:cubicBezTo>
                  <a:pt x="2977970" y="274149"/>
                  <a:pt x="2952807" y="296941"/>
                  <a:pt x="2928919" y="300688"/>
                </a:cubicBezTo>
                <a:cubicBezTo>
                  <a:pt x="2645823" y="279942"/>
                  <a:pt x="2484317" y="295158"/>
                  <a:pt x="2295582" y="300688"/>
                </a:cubicBezTo>
                <a:cubicBezTo>
                  <a:pt x="2106847" y="306218"/>
                  <a:pt x="1859437" y="303489"/>
                  <a:pt x="1748610" y="300688"/>
                </a:cubicBezTo>
                <a:cubicBezTo>
                  <a:pt x="1637783" y="297887"/>
                  <a:pt x="1453548" y="306578"/>
                  <a:pt x="1259213" y="300688"/>
                </a:cubicBezTo>
                <a:cubicBezTo>
                  <a:pt x="1064878" y="294798"/>
                  <a:pt x="790977" y="327466"/>
                  <a:pt x="625877" y="300688"/>
                </a:cubicBezTo>
                <a:cubicBezTo>
                  <a:pt x="460777" y="273910"/>
                  <a:pt x="170284" y="306478"/>
                  <a:pt x="50116" y="300688"/>
                </a:cubicBezTo>
                <a:cubicBezTo>
                  <a:pt x="26766" y="300755"/>
                  <a:pt x="-4565" y="282157"/>
                  <a:pt x="0" y="250572"/>
                </a:cubicBezTo>
                <a:cubicBezTo>
                  <a:pt x="8499" y="152593"/>
                  <a:pt x="-6931" y="136455"/>
                  <a:pt x="0" y="50116"/>
                </a:cubicBezTo>
                <a:close/>
              </a:path>
              <a:path w="2979035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1277" y="2087"/>
                  <a:pt x="500525" y="4451"/>
                  <a:pt x="625877" y="0"/>
                </a:cubicBezTo>
                <a:cubicBezTo>
                  <a:pt x="751229" y="-4451"/>
                  <a:pt x="1065614" y="-9333"/>
                  <a:pt x="1259213" y="0"/>
                </a:cubicBezTo>
                <a:cubicBezTo>
                  <a:pt x="1452812" y="9333"/>
                  <a:pt x="1609925" y="21411"/>
                  <a:pt x="1892550" y="0"/>
                </a:cubicBezTo>
                <a:cubicBezTo>
                  <a:pt x="2175175" y="-21411"/>
                  <a:pt x="2614397" y="-29631"/>
                  <a:pt x="2928919" y="0"/>
                </a:cubicBezTo>
                <a:cubicBezTo>
                  <a:pt x="2957285" y="-2308"/>
                  <a:pt x="2980174" y="23242"/>
                  <a:pt x="2979035" y="50116"/>
                </a:cubicBezTo>
                <a:cubicBezTo>
                  <a:pt x="2982539" y="116301"/>
                  <a:pt x="2975959" y="207711"/>
                  <a:pt x="2979035" y="250572"/>
                </a:cubicBezTo>
                <a:cubicBezTo>
                  <a:pt x="2977897" y="279290"/>
                  <a:pt x="2952955" y="303215"/>
                  <a:pt x="2928919" y="300688"/>
                </a:cubicBezTo>
                <a:cubicBezTo>
                  <a:pt x="2716837" y="312597"/>
                  <a:pt x="2583037" y="317379"/>
                  <a:pt x="2353158" y="300688"/>
                </a:cubicBezTo>
                <a:cubicBezTo>
                  <a:pt x="2123279" y="283997"/>
                  <a:pt x="2064076" y="306057"/>
                  <a:pt x="1863762" y="300688"/>
                </a:cubicBezTo>
                <a:cubicBezTo>
                  <a:pt x="1663448" y="295319"/>
                  <a:pt x="1546879" y="321357"/>
                  <a:pt x="1316789" y="300688"/>
                </a:cubicBezTo>
                <a:cubicBezTo>
                  <a:pt x="1086699" y="280019"/>
                  <a:pt x="920034" y="332014"/>
                  <a:pt x="683453" y="300688"/>
                </a:cubicBezTo>
                <a:cubicBezTo>
                  <a:pt x="446872" y="269362"/>
                  <a:pt x="350902" y="306621"/>
                  <a:pt x="50116" y="300688"/>
                </a:cubicBezTo>
                <a:cubicBezTo>
                  <a:pt x="20975" y="299803"/>
                  <a:pt x="2799" y="275018"/>
                  <a:pt x="0" y="250572"/>
                </a:cubicBezTo>
                <a:cubicBezTo>
                  <a:pt x="9278" y="174083"/>
                  <a:pt x="-2129" y="144934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M.C between 10B to 200 B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E8209-554B-FB2E-4CD2-3109E8A0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" y="820093"/>
            <a:ext cx="8389927" cy="589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791806-F315-E2A3-D0F3-CE8C68439DA3}"/>
              </a:ext>
            </a:extLst>
          </p:cNvPr>
          <p:cNvSpPr/>
          <p:nvPr/>
        </p:nvSpPr>
        <p:spPr>
          <a:xfrm>
            <a:off x="9253431" y="733158"/>
            <a:ext cx="2355733" cy="300688"/>
          </a:xfrm>
          <a:custGeom>
            <a:avLst/>
            <a:gdLst>
              <a:gd name="connsiteX0" fmla="*/ 0 w 2355733"/>
              <a:gd name="connsiteY0" fmla="*/ 50116 h 300688"/>
              <a:gd name="connsiteX1" fmla="*/ 50116 w 2355733"/>
              <a:gd name="connsiteY1" fmla="*/ 0 h 300688"/>
              <a:gd name="connsiteX2" fmla="*/ 636546 w 2355733"/>
              <a:gd name="connsiteY2" fmla="*/ 0 h 300688"/>
              <a:gd name="connsiteX3" fmla="*/ 1155311 w 2355733"/>
              <a:gd name="connsiteY3" fmla="*/ 0 h 300688"/>
              <a:gd name="connsiteX4" fmla="*/ 1741742 w 2355733"/>
              <a:gd name="connsiteY4" fmla="*/ 0 h 300688"/>
              <a:gd name="connsiteX5" fmla="*/ 2305617 w 2355733"/>
              <a:gd name="connsiteY5" fmla="*/ 0 h 300688"/>
              <a:gd name="connsiteX6" fmla="*/ 2355733 w 2355733"/>
              <a:gd name="connsiteY6" fmla="*/ 50116 h 300688"/>
              <a:gd name="connsiteX7" fmla="*/ 2355733 w 2355733"/>
              <a:gd name="connsiteY7" fmla="*/ 250572 h 300688"/>
              <a:gd name="connsiteX8" fmla="*/ 2305617 w 2355733"/>
              <a:gd name="connsiteY8" fmla="*/ 300688 h 300688"/>
              <a:gd name="connsiteX9" fmla="*/ 1786852 w 2355733"/>
              <a:gd name="connsiteY9" fmla="*/ 300688 h 300688"/>
              <a:gd name="connsiteX10" fmla="*/ 1200422 w 2355733"/>
              <a:gd name="connsiteY10" fmla="*/ 300688 h 300688"/>
              <a:gd name="connsiteX11" fmla="*/ 681656 w 2355733"/>
              <a:gd name="connsiteY11" fmla="*/ 300688 h 300688"/>
              <a:gd name="connsiteX12" fmla="*/ 50116 w 2355733"/>
              <a:gd name="connsiteY12" fmla="*/ 300688 h 300688"/>
              <a:gd name="connsiteX13" fmla="*/ 0 w 2355733"/>
              <a:gd name="connsiteY13" fmla="*/ 250572 h 300688"/>
              <a:gd name="connsiteX14" fmla="*/ 0 w 2355733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5733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3767" y="29256"/>
                  <a:pt x="488905" y="-9432"/>
                  <a:pt x="636546" y="0"/>
                </a:cubicBezTo>
                <a:cubicBezTo>
                  <a:pt x="784187" y="9432"/>
                  <a:pt x="951357" y="1979"/>
                  <a:pt x="1155311" y="0"/>
                </a:cubicBezTo>
                <a:cubicBezTo>
                  <a:pt x="1359266" y="-1979"/>
                  <a:pt x="1575357" y="17959"/>
                  <a:pt x="1741742" y="0"/>
                </a:cubicBezTo>
                <a:cubicBezTo>
                  <a:pt x="1908127" y="-17959"/>
                  <a:pt x="2166568" y="-10798"/>
                  <a:pt x="2305617" y="0"/>
                </a:cubicBezTo>
                <a:cubicBezTo>
                  <a:pt x="2335883" y="1275"/>
                  <a:pt x="2355812" y="23717"/>
                  <a:pt x="2355733" y="50116"/>
                </a:cubicBezTo>
                <a:cubicBezTo>
                  <a:pt x="2352789" y="104097"/>
                  <a:pt x="2361865" y="164262"/>
                  <a:pt x="2355733" y="250572"/>
                </a:cubicBezTo>
                <a:cubicBezTo>
                  <a:pt x="2358621" y="276955"/>
                  <a:pt x="2334976" y="297067"/>
                  <a:pt x="2305617" y="300688"/>
                </a:cubicBezTo>
                <a:cubicBezTo>
                  <a:pt x="2201542" y="277221"/>
                  <a:pt x="1962870" y="284120"/>
                  <a:pt x="1786852" y="300688"/>
                </a:cubicBezTo>
                <a:cubicBezTo>
                  <a:pt x="1610834" y="317256"/>
                  <a:pt x="1454531" y="326676"/>
                  <a:pt x="1200422" y="300688"/>
                </a:cubicBezTo>
                <a:cubicBezTo>
                  <a:pt x="946313" y="274701"/>
                  <a:pt x="872338" y="313411"/>
                  <a:pt x="681656" y="300688"/>
                </a:cubicBezTo>
                <a:cubicBezTo>
                  <a:pt x="490974" y="287965"/>
                  <a:pt x="327198" y="321216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35573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45937" y="1482"/>
                  <a:pt x="361667" y="19784"/>
                  <a:pt x="613991" y="0"/>
                </a:cubicBezTo>
                <a:cubicBezTo>
                  <a:pt x="866316" y="-19784"/>
                  <a:pt x="1046810" y="1476"/>
                  <a:pt x="1222977" y="0"/>
                </a:cubicBezTo>
                <a:cubicBezTo>
                  <a:pt x="1399144" y="-1476"/>
                  <a:pt x="2071424" y="-30584"/>
                  <a:pt x="2305617" y="0"/>
                </a:cubicBezTo>
                <a:cubicBezTo>
                  <a:pt x="2330286" y="4042"/>
                  <a:pt x="2355385" y="16643"/>
                  <a:pt x="2355733" y="50116"/>
                </a:cubicBezTo>
                <a:cubicBezTo>
                  <a:pt x="2360447" y="118119"/>
                  <a:pt x="2352254" y="203459"/>
                  <a:pt x="2355733" y="250572"/>
                </a:cubicBezTo>
                <a:cubicBezTo>
                  <a:pt x="2350149" y="276818"/>
                  <a:pt x="2329812" y="298106"/>
                  <a:pt x="2305617" y="300688"/>
                </a:cubicBezTo>
                <a:cubicBezTo>
                  <a:pt x="2177724" y="324008"/>
                  <a:pt x="1872885" y="329456"/>
                  <a:pt x="1719187" y="300688"/>
                </a:cubicBezTo>
                <a:cubicBezTo>
                  <a:pt x="1565489" y="271921"/>
                  <a:pt x="1318785" y="311052"/>
                  <a:pt x="1132756" y="300688"/>
                </a:cubicBezTo>
                <a:cubicBezTo>
                  <a:pt x="946727" y="290324"/>
                  <a:pt x="735903" y="313032"/>
                  <a:pt x="636546" y="300688"/>
                </a:cubicBezTo>
                <a:cubicBezTo>
                  <a:pt x="537189" y="288345"/>
                  <a:pt x="261181" y="29876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Gross Margin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ال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7B36FB-AF9A-D390-4EB2-EDAE0BE1E44F}"/>
              </a:ext>
            </a:extLst>
          </p:cNvPr>
          <p:cNvSpPr/>
          <p:nvPr/>
        </p:nvSpPr>
        <p:spPr>
          <a:xfrm>
            <a:off x="10583496" y="1217852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20-70 %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BB5DC3-D3AB-259D-335F-2EA4342F87D2}"/>
              </a:ext>
            </a:extLst>
          </p:cNvPr>
          <p:cNvSpPr/>
          <p:nvPr/>
        </p:nvSpPr>
        <p:spPr>
          <a:xfrm>
            <a:off x="1291188" y="180979"/>
            <a:ext cx="3800044" cy="300688"/>
          </a:xfrm>
          <a:custGeom>
            <a:avLst/>
            <a:gdLst>
              <a:gd name="connsiteX0" fmla="*/ 0 w 3800044"/>
              <a:gd name="connsiteY0" fmla="*/ 50116 h 300688"/>
              <a:gd name="connsiteX1" fmla="*/ 50116 w 3800044"/>
              <a:gd name="connsiteY1" fmla="*/ 0 h 300688"/>
              <a:gd name="connsiteX2" fmla="*/ 592755 w 3800044"/>
              <a:gd name="connsiteY2" fmla="*/ 0 h 300688"/>
              <a:gd name="connsiteX3" fmla="*/ 1283387 w 3800044"/>
              <a:gd name="connsiteY3" fmla="*/ 0 h 300688"/>
              <a:gd name="connsiteX4" fmla="*/ 1826026 w 3800044"/>
              <a:gd name="connsiteY4" fmla="*/ 0 h 300688"/>
              <a:gd name="connsiteX5" fmla="*/ 2368665 w 3800044"/>
              <a:gd name="connsiteY5" fmla="*/ 0 h 300688"/>
              <a:gd name="connsiteX6" fmla="*/ 3022298 w 3800044"/>
              <a:gd name="connsiteY6" fmla="*/ 0 h 300688"/>
              <a:gd name="connsiteX7" fmla="*/ 3749928 w 3800044"/>
              <a:gd name="connsiteY7" fmla="*/ 0 h 300688"/>
              <a:gd name="connsiteX8" fmla="*/ 3800044 w 3800044"/>
              <a:gd name="connsiteY8" fmla="*/ 50116 h 300688"/>
              <a:gd name="connsiteX9" fmla="*/ 3800044 w 3800044"/>
              <a:gd name="connsiteY9" fmla="*/ 250572 h 300688"/>
              <a:gd name="connsiteX10" fmla="*/ 3749928 w 3800044"/>
              <a:gd name="connsiteY10" fmla="*/ 300688 h 300688"/>
              <a:gd name="connsiteX11" fmla="*/ 3170291 w 3800044"/>
              <a:gd name="connsiteY11" fmla="*/ 300688 h 300688"/>
              <a:gd name="connsiteX12" fmla="*/ 2664650 w 3800044"/>
              <a:gd name="connsiteY12" fmla="*/ 300688 h 300688"/>
              <a:gd name="connsiteX13" fmla="*/ 2011016 w 3800044"/>
              <a:gd name="connsiteY13" fmla="*/ 300688 h 300688"/>
              <a:gd name="connsiteX14" fmla="*/ 1431379 w 3800044"/>
              <a:gd name="connsiteY14" fmla="*/ 300688 h 300688"/>
              <a:gd name="connsiteX15" fmla="*/ 740748 w 3800044"/>
              <a:gd name="connsiteY15" fmla="*/ 300688 h 300688"/>
              <a:gd name="connsiteX16" fmla="*/ 50116 w 3800044"/>
              <a:gd name="connsiteY16" fmla="*/ 300688 h 300688"/>
              <a:gd name="connsiteX17" fmla="*/ 0 w 3800044"/>
              <a:gd name="connsiteY17" fmla="*/ 250572 h 300688"/>
              <a:gd name="connsiteX18" fmla="*/ 0 w 3800044"/>
              <a:gd name="connsiteY18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0044" h="300688" fill="none" extrusionOk="0">
                <a:moveTo>
                  <a:pt x="0" y="50116"/>
                </a:moveTo>
                <a:cubicBezTo>
                  <a:pt x="-2722" y="22171"/>
                  <a:pt x="27562" y="-2519"/>
                  <a:pt x="50116" y="0"/>
                </a:cubicBezTo>
                <a:cubicBezTo>
                  <a:pt x="166555" y="-23492"/>
                  <a:pt x="340360" y="-23525"/>
                  <a:pt x="592755" y="0"/>
                </a:cubicBezTo>
                <a:cubicBezTo>
                  <a:pt x="845150" y="23525"/>
                  <a:pt x="1141776" y="5360"/>
                  <a:pt x="1283387" y="0"/>
                </a:cubicBezTo>
                <a:cubicBezTo>
                  <a:pt x="1424998" y="-5360"/>
                  <a:pt x="1557402" y="-27120"/>
                  <a:pt x="1826026" y="0"/>
                </a:cubicBezTo>
                <a:cubicBezTo>
                  <a:pt x="2094650" y="27120"/>
                  <a:pt x="2108611" y="17476"/>
                  <a:pt x="2368665" y="0"/>
                </a:cubicBezTo>
                <a:cubicBezTo>
                  <a:pt x="2628719" y="-17476"/>
                  <a:pt x="2736940" y="-7733"/>
                  <a:pt x="3022298" y="0"/>
                </a:cubicBezTo>
                <a:cubicBezTo>
                  <a:pt x="3307656" y="7733"/>
                  <a:pt x="3424892" y="5096"/>
                  <a:pt x="3749928" y="0"/>
                </a:cubicBezTo>
                <a:cubicBezTo>
                  <a:pt x="3776541" y="-4101"/>
                  <a:pt x="3796254" y="18691"/>
                  <a:pt x="3800044" y="50116"/>
                </a:cubicBezTo>
                <a:cubicBezTo>
                  <a:pt x="3791349" y="104178"/>
                  <a:pt x="3807749" y="151550"/>
                  <a:pt x="3800044" y="250572"/>
                </a:cubicBezTo>
                <a:cubicBezTo>
                  <a:pt x="3805949" y="275827"/>
                  <a:pt x="3779106" y="302023"/>
                  <a:pt x="3749928" y="300688"/>
                </a:cubicBezTo>
                <a:cubicBezTo>
                  <a:pt x="3625453" y="271859"/>
                  <a:pt x="3310647" y="292594"/>
                  <a:pt x="3170291" y="300688"/>
                </a:cubicBezTo>
                <a:cubicBezTo>
                  <a:pt x="3029935" y="308782"/>
                  <a:pt x="2874260" y="281288"/>
                  <a:pt x="2664650" y="300688"/>
                </a:cubicBezTo>
                <a:cubicBezTo>
                  <a:pt x="2455040" y="320088"/>
                  <a:pt x="2168412" y="322239"/>
                  <a:pt x="2011016" y="300688"/>
                </a:cubicBezTo>
                <a:cubicBezTo>
                  <a:pt x="1853620" y="279137"/>
                  <a:pt x="1627679" y="285470"/>
                  <a:pt x="1431379" y="300688"/>
                </a:cubicBezTo>
                <a:cubicBezTo>
                  <a:pt x="1235079" y="315906"/>
                  <a:pt x="961338" y="295743"/>
                  <a:pt x="740748" y="300688"/>
                </a:cubicBezTo>
                <a:cubicBezTo>
                  <a:pt x="520158" y="305633"/>
                  <a:pt x="284152" y="309299"/>
                  <a:pt x="50116" y="300688"/>
                </a:cubicBezTo>
                <a:cubicBezTo>
                  <a:pt x="19419" y="301590"/>
                  <a:pt x="190" y="277389"/>
                  <a:pt x="0" y="250572"/>
                </a:cubicBezTo>
                <a:cubicBezTo>
                  <a:pt x="-1512" y="199878"/>
                  <a:pt x="-8518" y="142380"/>
                  <a:pt x="0" y="50116"/>
                </a:cubicBezTo>
                <a:close/>
              </a:path>
              <a:path w="3800044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40142" y="23192"/>
                  <a:pt x="492524" y="-20291"/>
                  <a:pt x="666751" y="0"/>
                </a:cubicBezTo>
                <a:cubicBezTo>
                  <a:pt x="840978" y="20291"/>
                  <a:pt x="1047208" y="9390"/>
                  <a:pt x="1357383" y="0"/>
                </a:cubicBezTo>
                <a:cubicBezTo>
                  <a:pt x="1667558" y="-9390"/>
                  <a:pt x="1778263" y="10981"/>
                  <a:pt x="2048014" y="0"/>
                </a:cubicBezTo>
                <a:cubicBezTo>
                  <a:pt x="2317765" y="-10981"/>
                  <a:pt x="2371317" y="-4840"/>
                  <a:pt x="2627652" y="0"/>
                </a:cubicBezTo>
                <a:cubicBezTo>
                  <a:pt x="2883987" y="4840"/>
                  <a:pt x="3422249" y="-2855"/>
                  <a:pt x="3749928" y="0"/>
                </a:cubicBezTo>
                <a:cubicBezTo>
                  <a:pt x="3775102" y="3472"/>
                  <a:pt x="3804447" y="21511"/>
                  <a:pt x="3800044" y="50116"/>
                </a:cubicBezTo>
                <a:cubicBezTo>
                  <a:pt x="3793087" y="146043"/>
                  <a:pt x="3801116" y="192245"/>
                  <a:pt x="3800044" y="250572"/>
                </a:cubicBezTo>
                <a:cubicBezTo>
                  <a:pt x="3799525" y="281326"/>
                  <a:pt x="3778666" y="303117"/>
                  <a:pt x="3749928" y="300688"/>
                </a:cubicBezTo>
                <a:cubicBezTo>
                  <a:pt x="3589892" y="306301"/>
                  <a:pt x="3345151" y="307497"/>
                  <a:pt x="3170291" y="300688"/>
                </a:cubicBezTo>
                <a:cubicBezTo>
                  <a:pt x="2995431" y="293879"/>
                  <a:pt x="2714220" y="312896"/>
                  <a:pt x="2590654" y="300688"/>
                </a:cubicBezTo>
                <a:cubicBezTo>
                  <a:pt x="2467088" y="288480"/>
                  <a:pt x="2162519" y="303622"/>
                  <a:pt x="1900022" y="300688"/>
                </a:cubicBezTo>
                <a:cubicBezTo>
                  <a:pt x="1637525" y="297754"/>
                  <a:pt x="1469266" y="322973"/>
                  <a:pt x="1283387" y="300688"/>
                </a:cubicBezTo>
                <a:cubicBezTo>
                  <a:pt x="1097509" y="278403"/>
                  <a:pt x="802583" y="325100"/>
                  <a:pt x="592755" y="300688"/>
                </a:cubicBezTo>
                <a:cubicBezTo>
                  <a:pt x="382927" y="276276"/>
                  <a:pt x="270423" y="299806"/>
                  <a:pt x="50116" y="300688"/>
                </a:cubicBezTo>
                <a:cubicBezTo>
                  <a:pt x="22941" y="297313"/>
                  <a:pt x="3602" y="279176"/>
                  <a:pt x="0" y="250572"/>
                </a:cubicBezTo>
                <a:cubicBezTo>
                  <a:pt x="6323" y="189821"/>
                  <a:pt x="3345" y="139642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 – Commercial Services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8DF6A9-13A9-8D7B-D506-7FE4947C9EA2}"/>
              </a:ext>
            </a:extLst>
          </p:cNvPr>
          <p:cNvSpPr/>
          <p:nvPr/>
        </p:nvSpPr>
        <p:spPr>
          <a:xfrm>
            <a:off x="9523080" y="1721847"/>
            <a:ext cx="1699619" cy="300688"/>
          </a:xfrm>
          <a:custGeom>
            <a:avLst/>
            <a:gdLst>
              <a:gd name="connsiteX0" fmla="*/ 0 w 1699619"/>
              <a:gd name="connsiteY0" fmla="*/ 50116 h 300688"/>
              <a:gd name="connsiteX1" fmla="*/ 50116 w 1699619"/>
              <a:gd name="connsiteY1" fmla="*/ 0 h 300688"/>
              <a:gd name="connsiteX2" fmla="*/ 599239 w 1699619"/>
              <a:gd name="connsiteY2" fmla="*/ 0 h 300688"/>
              <a:gd name="connsiteX3" fmla="*/ 1148362 w 1699619"/>
              <a:gd name="connsiteY3" fmla="*/ 0 h 300688"/>
              <a:gd name="connsiteX4" fmla="*/ 1649503 w 1699619"/>
              <a:gd name="connsiteY4" fmla="*/ 0 h 300688"/>
              <a:gd name="connsiteX5" fmla="*/ 1699619 w 1699619"/>
              <a:gd name="connsiteY5" fmla="*/ 50116 h 300688"/>
              <a:gd name="connsiteX6" fmla="*/ 1699619 w 1699619"/>
              <a:gd name="connsiteY6" fmla="*/ 250572 h 300688"/>
              <a:gd name="connsiteX7" fmla="*/ 1649503 w 1699619"/>
              <a:gd name="connsiteY7" fmla="*/ 300688 h 300688"/>
              <a:gd name="connsiteX8" fmla="*/ 1100380 w 1699619"/>
              <a:gd name="connsiteY8" fmla="*/ 300688 h 300688"/>
              <a:gd name="connsiteX9" fmla="*/ 551257 w 1699619"/>
              <a:gd name="connsiteY9" fmla="*/ 300688 h 300688"/>
              <a:gd name="connsiteX10" fmla="*/ 50116 w 1699619"/>
              <a:gd name="connsiteY10" fmla="*/ 300688 h 300688"/>
              <a:gd name="connsiteX11" fmla="*/ 0 w 1699619"/>
              <a:gd name="connsiteY11" fmla="*/ 250572 h 300688"/>
              <a:gd name="connsiteX12" fmla="*/ 0 w 1699619"/>
              <a:gd name="connsiteY12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9619" h="300688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220861" y="8233"/>
                  <a:pt x="430331" y="-19380"/>
                  <a:pt x="599239" y="0"/>
                </a:cubicBezTo>
                <a:cubicBezTo>
                  <a:pt x="768147" y="19380"/>
                  <a:pt x="973893" y="6471"/>
                  <a:pt x="1148362" y="0"/>
                </a:cubicBezTo>
                <a:cubicBezTo>
                  <a:pt x="1322831" y="-6471"/>
                  <a:pt x="1537418" y="12945"/>
                  <a:pt x="1649503" y="0"/>
                </a:cubicBezTo>
                <a:cubicBezTo>
                  <a:pt x="1674459" y="-267"/>
                  <a:pt x="1704743" y="19919"/>
                  <a:pt x="1699619" y="50116"/>
                </a:cubicBezTo>
                <a:cubicBezTo>
                  <a:pt x="1701768" y="135216"/>
                  <a:pt x="1705726" y="154318"/>
                  <a:pt x="1699619" y="250572"/>
                </a:cubicBezTo>
                <a:cubicBezTo>
                  <a:pt x="1692935" y="278054"/>
                  <a:pt x="1674643" y="295358"/>
                  <a:pt x="1649503" y="300688"/>
                </a:cubicBezTo>
                <a:cubicBezTo>
                  <a:pt x="1389545" y="308200"/>
                  <a:pt x="1313572" y="302315"/>
                  <a:pt x="1100380" y="300688"/>
                </a:cubicBezTo>
                <a:cubicBezTo>
                  <a:pt x="887188" y="299061"/>
                  <a:pt x="701686" y="308408"/>
                  <a:pt x="551257" y="300688"/>
                </a:cubicBezTo>
                <a:cubicBezTo>
                  <a:pt x="400828" y="292968"/>
                  <a:pt x="258141" y="306316"/>
                  <a:pt x="50116" y="300688"/>
                </a:cubicBezTo>
                <a:cubicBezTo>
                  <a:pt x="21373" y="296587"/>
                  <a:pt x="-3790" y="274503"/>
                  <a:pt x="0" y="250572"/>
                </a:cubicBezTo>
                <a:cubicBezTo>
                  <a:pt x="8695" y="196510"/>
                  <a:pt x="-7705" y="149138"/>
                  <a:pt x="0" y="50116"/>
                </a:cubicBezTo>
                <a:close/>
              </a:path>
              <a:path w="1699619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99553" y="6859"/>
                  <a:pt x="372185" y="19200"/>
                  <a:pt x="583245" y="0"/>
                </a:cubicBezTo>
                <a:cubicBezTo>
                  <a:pt x="794305" y="-19200"/>
                  <a:pt x="906523" y="20756"/>
                  <a:pt x="1148362" y="0"/>
                </a:cubicBezTo>
                <a:cubicBezTo>
                  <a:pt x="1390201" y="-20756"/>
                  <a:pt x="1536371" y="18008"/>
                  <a:pt x="1649503" y="0"/>
                </a:cubicBezTo>
                <a:cubicBezTo>
                  <a:pt x="1674172" y="4042"/>
                  <a:pt x="1699271" y="16643"/>
                  <a:pt x="1699619" y="50116"/>
                </a:cubicBezTo>
                <a:cubicBezTo>
                  <a:pt x="1704333" y="118119"/>
                  <a:pt x="1696140" y="203459"/>
                  <a:pt x="1699619" y="250572"/>
                </a:cubicBezTo>
                <a:cubicBezTo>
                  <a:pt x="1694035" y="276818"/>
                  <a:pt x="1673698" y="298106"/>
                  <a:pt x="1649503" y="300688"/>
                </a:cubicBezTo>
                <a:cubicBezTo>
                  <a:pt x="1456500" y="301698"/>
                  <a:pt x="1266233" y="325677"/>
                  <a:pt x="1100380" y="300688"/>
                </a:cubicBezTo>
                <a:cubicBezTo>
                  <a:pt x="934527" y="275699"/>
                  <a:pt x="817243" y="273894"/>
                  <a:pt x="551257" y="300688"/>
                </a:cubicBezTo>
                <a:cubicBezTo>
                  <a:pt x="285271" y="327482"/>
                  <a:pt x="287517" y="299789"/>
                  <a:pt x="50116" y="300688"/>
                </a:cubicBezTo>
                <a:cubicBezTo>
                  <a:pt x="23315" y="301511"/>
                  <a:pt x="-2155" y="274389"/>
                  <a:pt x="0" y="250572"/>
                </a:cubicBezTo>
                <a:cubicBezTo>
                  <a:pt x="-2281" y="182531"/>
                  <a:pt x="9161" y="97914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أنه قطاع خدمات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A4A3BC-05B5-7A60-A4D5-B32E535C6C81}"/>
              </a:ext>
            </a:extLst>
          </p:cNvPr>
          <p:cNvSpPr/>
          <p:nvPr/>
        </p:nvSpPr>
        <p:spPr>
          <a:xfrm>
            <a:off x="9145132" y="2328380"/>
            <a:ext cx="2547508" cy="300688"/>
          </a:xfrm>
          <a:custGeom>
            <a:avLst/>
            <a:gdLst>
              <a:gd name="connsiteX0" fmla="*/ 0 w 2547508"/>
              <a:gd name="connsiteY0" fmla="*/ 50116 h 300688"/>
              <a:gd name="connsiteX1" fmla="*/ 50116 w 2547508"/>
              <a:gd name="connsiteY1" fmla="*/ 0 h 300688"/>
              <a:gd name="connsiteX2" fmla="*/ 686408 w 2547508"/>
              <a:gd name="connsiteY2" fmla="*/ 0 h 300688"/>
              <a:gd name="connsiteX3" fmla="*/ 1249281 w 2547508"/>
              <a:gd name="connsiteY3" fmla="*/ 0 h 300688"/>
              <a:gd name="connsiteX4" fmla="*/ 1885573 w 2547508"/>
              <a:gd name="connsiteY4" fmla="*/ 0 h 300688"/>
              <a:gd name="connsiteX5" fmla="*/ 2497392 w 2547508"/>
              <a:gd name="connsiteY5" fmla="*/ 0 h 300688"/>
              <a:gd name="connsiteX6" fmla="*/ 2547508 w 2547508"/>
              <a:gd name="connsiteY6" fmla="*/ 50116 h 300688"/>
              <a:gd name="connsiteX7" fmla="*/ 2547508 w 2547508"/>
              <a:gd name="connsiteY7" fmla="*/ 250572 h 300688"/>
              <a:gd name="connsiteX8" fmla="*/ 2497392 w 2547508"/>
              <a:gd name="connsiteY8" fmla="*/ 300688 h 300688"/>
              <a:gd name="connsiteX9" fmla="*/ 1934519 w 2547508"/>
              <a:gd name="connsiteY9" fmla="*/ 300688 h 300688"/>
              <a:gd name="connsiteX10" fmla="*/ 1298227 w 2547508"/>
              <a:gd name="connsiteY10" fmla="*/ 300688 h 300688"/>
              <a:gd name="connsiteX11" fmla="*/ 735353 w 2547508"/>
              <a:gd name="connsiteY11" fmla="*/ 300688 h 300688"/>
              <a:gd name="connsiteX12" fmla="*/ 50116 w 2547508"/>
              <a:gd name="connsiteY12" fmla="*/ 300688 h 300688"/>
              <a:gd name="connsiteX13" fmla="*/ 0 w 2547508"/>
              <a:gd name="connsiteY13" fmla="*/ 250572 h 300688"/>
              <a:gd name="connsiteX14" fmla="*/ 0 w 2547508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508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593" y="18589"/>
                  <a:pt x="410301" y="-4532"/>
                  <a:pt x="686408" y="0"/>
                </a:cubicBezTo>
                <a:cubicBezTo>
                  <a:pt x="962515" y="4532"/>
                  <a:pt x="1087662" y="11958"/>
                  <a:pt x="1249281" y="0"/>
                </a:cubicBezTo>
                <a:cubicBezTo>
                  <a:pt x="1410900" y="-11958"/>
                  <a:pt x="1727105" y="9816"/>
                  <a:pt x="1885573" y="0"/>
                </a:cubicBezTo>
                <a:cubicBezTo>
                  <a:pt x="2044041" y="-9816"/>
                  <a:pt x="2262629" y="27119"/>
                  <a:pt x="2497392" y="0"/>
                </a:cubicBezTo>
                <a:cubicBezTo>
                  <a:pt x="2527658" y="1275"/>
                  <a:pt x="2547587" y="23717"/>
                  <a:pt x="2547508" y="50116"/>
                </a:cubicBezTo>
                <a:cubicBezTo>
                  <a:pt x="2544564" y="104097"/>
                  <a:pt x="2553640" y="164262"/>
                  <a:pt x="2547508" y="250572"/>
                </a:cubicBezTo>
                <a:cubicBezTo>
                  <a:pt x="2550396" y="276955"/>
                  <a:pt x="2526751" y="297067"/>
                  <a:pt x="2497392" y="300688"/>
                </a:cubicBezTo>
                <a:cubicBezTo>
                  <a:pt x="2263569" y="285993"/>
                  <a:pt x="2058765" y="312679"/>
                  <a:pt x="1934519" y="300688"/>
                </a:cubicBezTo>
                <a:cubicBezTo>
                  <a:pt x="1810273" y="288697"/>
                  <a:pt x="1507869" y="291576"/>
                  <a:pt x="1298227" y="300688"/>
                </a:cubicBezTo>
                <a:cubicBezTo>
                  <a:pt x="1088585" y="309800"/>
                  <a:pt x="996843" y="314289"/>
                  <a:pt x="735353" y="300688"/>
                </a:cubicBezTo>
                <a:cubicBezTo>
                  <a:pt x="473863" y="287087"/>
                  <a:pt x="348601" y="332673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547508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72849" y="20615"/>
                  <a:pt x="527824" y="-17170"/>
                  <a:pt x="661935" y="0"/>
                </a:cubicBezTo>
                <a:cubicBezTo>
                  <a:pt x="796046" y="17170"/>
                  <a:pt x="1137791" y="-21247"/>
                  <a:pt x="1322700" y="0"/>
                </a:cubicBezTo>
                <a:cubicBezTo>
                  <a:pt x="1507610" y="21247"/>
                  <a:pt x="1992970" y="13915"/>
                  <a:pt x="2497392" y="0"/>
                </a:cubicBezTo>
                <a:cubicBezTo>
                  <a:pt x="2522061" y="4042"/>
                  <a:pt x="2547160" y="16643"/>
                  <a:pt x="2547508" y="50116"/>
                </a:cubicBezTo>
                <a:cubicBezTo>
                  <a:pt x="2552222" y="118119"/>
                  <a:pt x="2544029" y="203459"/>
                  <a:pt x="2547508" y="250572"/>
                </a:cubicBezTo>
                <a:cubicBezTo>
                  <a:pt x="2541924" y="276818"/>
                  <a:pt x="2521587" y="298106"/>
                  <a:pt x="2497392" y="300688"/>
                </a:cubicBezTo>
                <a:cubicBezTo>
                  <a:pt x="2214714" y="308149"/>
                  <a:pt x="2055759" y="270533"/>
                  <a:pt x="1861100" y="300688"/>
                </a:cubicBezTo>
                <a:cubicBezTo>
                  <a:pt x="1666441" y="330843"/>
                  <a:pt x="1502549" y="300793"/>
                  <a:pt x="1224808" y="300688"/>
                </a:cubicBezTo>
                <a:cubicBezTo>
                  <a:pt x="947067" y="300583"/>
                  <a:pt x="935270" y="307912"/>
                  <a:pt x="686408" y="300688"/>
                </a:cubicBezTo>
                <a:cubicBezTo>
                  <a:pt x="437546" y="293464"/>
                  <a:pt x="189193" y="30999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Operating Margin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ال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81269F-AE16-878C-1308-09B073BDF57E}"/>
              </a:ext>
            </a:extLst>
          </p:cNvPr>
          <p:cNvSpPr/>
          <p:nvPr/>
        </p:nvSpPr>
        <p:spPr>
          <a:xfrm>
            <a:off x="10377023" y="2816466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10-45 %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A64584-3A2F-6ABA-F0B9-B872BB4E2368}"/>
              </a:ext>
            </a:extLst>
          </p:cNvPr>
          <p:cNvSpPr/>
          <p:nvPr/>
        </p:nvSpPr>
        <p:spPr>
          <a:xfrm>
            <a:off x="8973203" y="1234310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40%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BDD128-10A1-91D2-AFCE-C06BF43A639C}"/>
              </a:ext>
            </a:extLst>
          </p:cNvPr>
          <p:cNvSpPr/>
          <p:nvPr/>
        </p:nvSpPr>
        <p:spPr>
          <a:xfrm>
            <a:off x="8924463" y="2796616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20%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4561A9-48E5-976E-550B-AF3F95124B80}"/>
              </a:ext>
            </a:extLst>
          </p:cNvPr>
          <p:cNvSpPr/>
          <p:nvPr/>
        </p:nvSpPr>
        <p:spPr>
          <a:xfrm>
            <a:off x="9179308" y="3387587"/>
            <a:ext cx="2547508" cy="300688"/>
          </a:xfrm>
          <a:custGeom>
            <a:avLst/>
            <a:gdLst>
              <a:gd name="connsiteX0" fmla="*/ 0 w 2547508"/>
              <a:gd name="connsiteY0" fmla="*/ 50116 h 300688"/>
              <a:gd name="connsiteX1" fmla="*/ 50116 w 2547508"/>
              <a:gd name="connsiteY1" fmla="*/ 0 h 300688"/>
              <a:gd name="connsiteX2" fmla="*/ 686408 w 2547508"/>
              <a:gd name="connsiteY2" fmla="*/ 0 h 300688"/>
              <a:gd name="connsiteX3" fmla="*/ 1249281 w 2547508"/>
              <a:gd name="connsiteY3" fmla="*/ 0 h 300688"/>
              <a:gd name="connsiteX4" fmla="*/ 1885573 w 2547508"/>
              <a:gd name="connsiteY4" fmla="*/ 0 h 300688"/>
              <a:gd name="connsiteX5" fmla="*/ 2497392 w 2547508"/>
              <a:gd name="connsiteY5" fmla="*/ 0 h 300688"/>
              <a:gd name="connsiteX6" fmla="*/ 2547508 w 2547508"/>
              <a:gd name="connsiteY6" fmla="*/ 50116 h 300688"/>
              <a:gd name="connsiteX7" fmla="*/ 2547508 w 2547508"/>
              <a:gd name="connsiteY7" fmla="*/ 250572 h 300688"/>
              <a:gd name="connsiteX8" fmla="*/ 2497392 w 2547508"/>
              <a:gd name="connsiteY8" fmla="*/ 300688 h 300688"/>
              <a:gd name="connsiteX9" fmla="*/ 1934519 w 2547508"/>
              <a:gd name="connsiteY9" fmla="*/ 300688 h 300688"/>
              <a:gd name="connsiteX10" fmla="*/ 1298227 w 2547508"/>
              <a:gd name="connsiteY10" fmla="*/ 300688 h 300688"/>
              <a:gd name="connsiteX11" fmla="*/ 735353 w 2547508"/>
              <a:gd name="connsiteY11" fmla="*/ 300688 h 300688"/>
              <a:gd name="connsiteX12" fmla="*/ 50116 w 2547508"/>
              <a:gd name="connsiteY12" fmla="*/ 300688 h 300688"/>
              <a:gd name="connsiteX13" fmla="*/ 0 w 2547508"/>
              <a:gd name="connsiteY13" fmla="*/ 250572 h 300688"/>
              <a:gd name="connsiteX14" fmla="*/ 0 w 2547508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508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593" y="18589"/>
                  <a:pt x="410301" y="-4532"/>
                  <a:pt x="686408" y="0"/>
                </a:cubicBezTo>
                <a:cubicBezTo>
                  <a:pt x="962515" y="4532"/>
                  <a:pt x="1087662" y="11958"/>
                  <a:pt x="1249281" y="0"/>
                </a:cubicBezTo>
                <a:cubicBezTo>
                  <a:pt x="1410900" y="-11958"/>
                  <a:pt x="1727105" y="9816"/>
                  <a:pt x="1885573" y="0"/>
                </a:cubicBezTo>
                <a:cubicBezTo>
                  <a:pt x="2044041" y="-9816"/>
                  <a:pt x="2262629" y="27119"/>
                  <a:pt x="2497392" y="0"/>
                </a:cubicBezTo>
                <a:cubicBezTo>
                  <a:pt x="2527658" y="1275"/>
                  <a:pt x="2547587" y="23717"/>
                  <a:pt x="2547508" y="50116"/>
                </a:cubicBezTo>
                <a:cubicBezTo>
                  <a:pt x="2544564" y="104097"/>
                  <a:pt x="2553640" y="164262"/>
                  <a:pt x="2547508" y="250572"/>
                </a:cubicBezTo>
                <a:cubicBezTo>
                  <a:pt x="2550396" y="276955"/>
                  <a:pt x="2526751" y="297067"/>
                  <a:pt x="2497392" y="300688"/>
                </a:cubicBezTo>
                <a:cubicBezTo>
                  <a:pt x="2263569" y="285993"/>
                  <a:pt x="2058765" y="312679"/>
                  <a:pt x="1934519" y="300688"/>
                </a:cubicBezTo>
                <a:cubicBezTo>
                  <a:pt x="1810273" y="288697"/>
                  <a:pt x="1507869" y="291576"/>
                  <a:pt x="1298227" y="300688"/>
                </a:cubicBezTo>
                <a:cubicBezTo>
                  <a:pt x="1088585" y="309800"/>
                  <a:pt x="996843" y="314289"/>
                  <a:pt x="735353" y="300688"/>
                </a:cubicBezTo>
                <a:cubicBezTo>
                  <a:pt x="473863" y="287087"/>
                  <a:pt x="348601" y="332673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547508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72849" y="20615"/>
                  <a:pt x="527824" y="-17170"/>
                  <a:pt x="661935" y="0"/>
                </a:cubicBezTo>
                <a:cubicBezTo>
                  <a:pt x="796046" y="17170"/>
                  <a:pt x="1137791" y="-21247"/>
                  <a:pt x="1322700" y="0"/>
                </a:cubicBezTo>
                <a:cubicBezTo>
                  <a:pt x="1507610" y="21247"/>
                  <a:pt x="1992970" y="13915"/>
                  <a:pt x="2497392" y="0"/>
                </a:cubicBezTo>
                <a:cubicBezTo>
                  <a:pt x="2522061" y="4042"/>
                  <a:pt x="2547160" y="16643"/>
                  <a:pt x="2547508" y="50116"/>
                </a:cubicBezTo>
                <a:cubicBezTo>
                  <a:pt x="2552222" y="118119"/>
                  <a:pt x="2544029" y="203459"/>
                  <a:pt x="2547508" y="250572"/>
                </a:cubicBezTo>
                <a:cubicBezTo>
                  <a:pt x="2541924" y="276818"/>
                  <a:pt x="2521587" y="298106"/>
                  <a:pt x="2497392" y="300688"/>
                </a:cubicBezTo>
                <a:cubicBezTo>
                  <a:pt x="2214714" y="308149"/>
                  <a:pt x="2055759" y="270533"/>
                  <a:pt x="1861100" y="300688"/>
                </a:cubicBezTo>
                <a:cubicBezTo>
                  <a:pt x="1666441" y="330843"/>
                  <a:pt x="1502549" y="300793"/>
                  <a:pt x="1224808" y="300688"/>
                </a:cubicBezTo>
                <a:cubicBezTo>
                  <a:pt x="947067" y="300583"/>
                  <a:pt x="935270" y="307912"/>
                  <a:pt x="686408" y="300688"/>
                </a:cubicBezTo>
                <a:cubicBezTo>
                  <a:pt x="437546" y="293464"/>
                  <a:pt x="189193" y="30999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Margin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ال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53336B-CF90-60AE-2C47-39C8E5A0E270}"/>
              </a:ext>
            </a:extLst>
          </p:cNvPr>
          <p:cNvSpPr/>
          <p:nvPr/>
        </p:nvSpPr>
        <p:spPr>
          <a:xfrm>
            <a:off x="10504113" y="3938283"/>
            <a:ext cx="1296826" cy="300688"/>
          </a:xfrm>
          <a:custGeom>
            <a:avLst/>
            <a:gdLst>
              <a:gd name="connsiteX0" fmla="*/ 0 w 1296826"/>
              <a:gd name="connsiteY0" fmla="*/ 50116 h 300688"/>
              <a:gd name="connsiteX1" fmla="*/ 50116 w 1296826"/>
              <a:gd name="connsiteY1" fmla="*/ 0 h 300688"/>
              <a:gd name="connsiteX2" fmla="*/ 624481 w 1296826"/>
              <a:gd name="connsiteY2" fmla="*/ 0 h 300688"/>
              <a:gd name="connsiteX3" fmla="*/ 1246710 w 1296826"/>
              <a:gd name="connsiteY3" fmla="*/ 0 h 300688"/>
              <a:gd name="connsiteX4" fmla="*/ 1296826 w 1296826"/>
              <a:gd name="connsiteY4" fmla="*/ 50116 h 300688"/>
              <a:gd name="connsiteX5" fmla="*/ 1296826 w 1296826"/>
              <a:gd name="connsiteY5" fmla="*/ 250572 h 300688"/>
              <a:gd name="connsiteX6" fmla="*/ 1246710 w 1296826"/>
              <a:gd name="connsiteY6" fmla="*/ 300688 h 300688"/>
              <a:gd name="connsiteX7" fmla="*/ 672345 w 1296826"/>
              <a:gd name="connsiteY7" fmla="*/ 300688 h 300688"/>
              <a:gd name="connsiteX8" fmla="*/ 50116 w 1296826"/>
              <a:gd name="connsiteY8" fmla="*/ 300688 h 300688"/>
              <a:gd name="connsiteX9" fmla="*/ 0 w 1296826"/>
              <a:gd name="connsiteY9" fmla="*/ 250572 h 300688"/>
              <a:gd name="connsiteX10" fmla="*/ 0 w 1296826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90503" y="110867"/>
                  <a:pt x="1293481" y="161046"/>
                  <a:pt x="1296826" y="250572"/>
                </a:cubicBezTo>
                <a:cubicBezTo>
                  <a:pt x="1294104" y="277983"/>
                  <a:pt x="1279512" y="298169"/>
                  <a:pt x="1246710" y="300688"/>
                </a:cubicBezTo>
                <a:cubicBezTo>
                  <a:pt x="971610" y="300980"/>
                  <a:pt x="938787" y="299861"/>
                  <a:pt x="672345" y="300688"/>
                </a:cubicBezTo>
                <a:cubicBezTo>
                  <a:pt x="405904" y="301515"/>
                  <a:pt x="353807" y="319089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29682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98750" y="148018"/>
                  <a:pt x="1300197" y="192033"/>
                  <a:pt x="1296826" y="250572"/>
                </a:cubicBezTo>
                <a:cubicBezTo>
                  <a:pt x="1294322" y="281722"/>
                  <a:pt x="1278791" y="299761"/>
                  <a:pt x="1246710" y="300688"/>
                </a:cubicBezTo>
                <a:cubicBezTo>
                  <a:pt x="1119948" y="273650"/>
                  <a:pt x="830819" y="311185"/>
                  <a:pt x="672345" y="300688"/>
                </a:cubicBezTo>
                <a:cubicBezTo>
                  <a:pt x="513871" y="290191"/>
                  <a:pt x="213154" y="28711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3-27 %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0B872AB-D004-F3C2-C42A-53614A727624}"/>
              </a:ext>
            </a:extLst>
          </p:cNvPr>
          <p:cNvSpPr/>
          <p:nvPr/>
        </p:nvSpPr>
        <p:spPr>
          <a:xfrm>
            <a:off x="9076063" y="3938283"/>
            <a:ext cx="1296826" cy="300688"/>
          </a:xfrm>
          <a:custGeom>
            <a:avLst/>
            <a:gdLst>
              <a:gd name="connsiteX0" fmla="*/ 0 w 1296826"/>
              <a:gd name="connsiteY0" fmla="*/ 50116 h 300688"/>
              <a:gd name="connsiteX1" fmla="*/ 50116 w 1296826"/>
              <a:gd name="connsiteY1" fmla="*/ 0 h 300688"/>
              <a:gd name="connsiteX2" fmla="*/ 624481 w 1296826"/>
              <a:gd name="connsiteY2" fmla="*/ 0 h 300688"/>
              <a:gd name="connsiteX3" fmla="*/ 1246710 w 1296826"/>
              <a:gd name="connsiteY3" fmla="*/ 0 h 300688"/>
              <a:gd name="connsiteX4" fmla="*/ 1296826 w 1296826"/>
              <a:gd name="connsiteY4" fmla="*/ 50116 h 300688"/>
              <a:gd name="connsiteX5" fmla="*/ 1296826 w 1296826"/>
              <a:gd name="connsiteY5" fmla="*/ 250572 h 300688"/>
              <a:gd name="connsiteX6" fmla="*/ 1246710 w 1296826"/>
              <a:gd name="connsiteY6" fmla="*/ 300688 h 300688"/>
              <a:gd name="connsiteX7" fmla="*/ 672345 w 1296826"/>
              <a:gd name="connsiteY7" fmla="*/ 300688 h 300688"/>
              <a:gd name="connsiteX8" fmla="*/ 50116 w 1296826"/>
              <a:gd name="connsiteY8" fmla="*/ 300688 h 300688"/>
              <a:gd name="connsiteX9" fmla="*/ 0 w 1296826"/>
              <a:gd name="connsiteY9" fmla="*/ 250572 h 300688"/>
              <a:gd name="connsiteX10" fmla="*/ 0 w 1296826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90503" y="110867"/>
                  <a:pt x="1293481" y="161046"/>
                  <a:pt x="1296826" y="250572"/>
                </a:cubicBezTo>
                <a:cubicBezTo>
                  <a:pt x="1294104" y="277983"/>
                  <a:pt x="1279512" y="298169"/>
                  <a:pt x="1246710" y="300688"/>
                </a:cubicBezTo>
                <a:cubicBezTo>
                  <a:pt x="971610" y="300980"/>
                  <a:pt x="938787" y="299861"/>
                  <a:pt x="672345" y="300688"/>
                </a:cubicBezTo>
                <a:cubicBezTo>
                  <a:pt x="405904" y="301515"/>
                  <a:pt x="353807" y="319089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29682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98750" y="148018"/>
                  <a:pt x="1300197" y="192033"/>
                  <a:pt x="1296826" y="250572"/>
                </a:cubicBezTo>
                <a:cubicBezTo>
                  <a:pt x="1294322" y="281722"/>
                  <a:pt x="1278791" y="299761"/>
                  <a:pt x="1246710" y="300688"/>
                </a:cubicBezTo>
                <a:cubicBezTo>
                  <a:pt x="1119948" y="273650"/>
                  <a:pt x="830819" y="311185"/>
                  <a:pt x="672345" y="300688"/>
                </a:cubicBezTo>
                <a:cubicBezTo>
                  <a:pt x="513871" y="290191"/>
                  <a:pt x="213154" y="28711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11%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86C683-F084-F064-3B97-5BD112B08415}"/>
              </a:ext>
            </a:extLst>
          </p:cNvPr>
          <p:cNvSpPr/>
          <p:nvPr/>
        </p:nvSpPr>
        <p:spPr>
          <a:xfrm>
            <a:off x="9282360" y="4578709"/>
            <a:ext cx="2547508" cy="300688"/>
          </a:xfrm>
          <a:custGeom>
            <a:avLst/>
            <a:gdLst>
              <a:gd name="connsiteX0" fmla="*/ 0 w 2547508"/>
              <a:gd name="connsiteY0" fmla="*/ 50116 h 300688"/>
              <a:gd name="connsiteX1" fmla="*/ 50116 w 2547508"/>
              <a:gd name="connsiteY1" fmla="*/ 0 h 300688"/>
              <a:gd name="connsiteX2" fmla="*/ 686408 w 2547508"/>
              <a:gd name="connsiteY2" fmla="*/ 0 h 300688"/>
              <a:gd name="connsiteX3" fmla="*/ 1249281 w 2547508"/>
              <a:gd name="connsiteY3" fmla="*/ 0 h 300688"/>
              <a:gd name="connsiteX4" fmla="*/ 1885573 w 2547508"/>
              <a:gd name="connsiteY4" fmla="*/ 0 h 300688"/>
              <a:gd name="connsiteX5" fmla="*/ 2497392 w 2547508"/>
              <a:gd name="connsiteY5" fmla="*/ 0 h 300688"/>
              <a:gd name="connsiteX6" fmla="*/ 2547508 w 2547508"/>
              <a:gd name="connsiteY6" fmla="*/ 50116 h 300688"/>
              <a:gd name="connsiteX7" fmla="*/ 2547508 w 2547508"/>
              <a:gd name="connsiteY7" fmla="*/ 250572 h 300688"/>
              <a:gd name="connsiteX8" fmla="*/ 2497392 w 2547508"/>
              <a:gd name="connsiteY8" fmla="*/ 300688 h 300688"/>
              <a:gd name="connsiteX9" fmla="*/ 1934519 w 2547508"/>
              <a:gd name="connsiteY9" fmla="*/ 300688 h 300688"/>
              <a:gd name="connsiteX10" fmla="*/ 1298227 w 2547508"/>
              <a:gd name="connsiteY10" fmla="*/ 300688 h 300688"/>
              <a:gd name="connsiteX11" fmla="*/ 735353 w 2547508"/>
              <a:gd name="connsiteY11" fmla="*/ 300688 h 300688"/>
              <a:gd name="connsiteX12" fmla="*/ 50116 w 2547508"/>
              <a:gd name="connsiteY12" fmla="*/ 300688 h 300688"/>
              <a:gd name="connsiteX13" fmla="*/ 0 w 2547508"/>
              <a:gd name="connsiteY13" fmla="*/ 250572 h 300688"/>
              <a:gd name="connsiteX14" fmla="*/ 0 w 2547508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508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593" y="18589"/>
                  <a:pt x="410301" y="-4532"/>
                  <a:pt x="686408" y="0"/>
                </a:cubicBezTo>
                <a:cubicBezTo>
                  <a:pt x="962515" y="4532"/>
                  <a:pt x="1087662" y="11958"/>
                  <a:pt x="1249281" y="0"/>
                </a:cubicBezTo>
                <a:cubicBezTo>
                  <a:pt x="1410900" y="-11958"/>
                  <a:pt x="1727105" y="9816"/>
                  <a:pt x="1885573" y="0"/>
                </a:cubicBezTo>
                <a:cubicBezTo>
                  <a:pt x="2044041" y="-9816"/>
                  <a:pt x="2262629" y="27119"/>
                  <a:pt x="2497392" y="0"/>
                </a:cubicBezTo>
                <a:cubicBezTo>
                  <a:pt x="2527658" y="1275"/>
                  <a:pt x="2547587" y="23717"/>
                  <a:pt x="2547508" y="50116"/>
                </a:cubicBezTo>
                <a:cubicBezTo>
                  <a:pt x="2544564" y="104097"/>
                  <a:pt x="2553640" y="164262"/>
                  <a:pt x="2547508" y="250572"/>
                </a:cubicBezTo>
                <a:cubicBezTo>
                  <a:pt x="2550396" y="276955"/>
                  <a:pt x="2526751" y="297067"/>
                  <a:pt x="2497392" y="300688"/>
                </a:cubicBezTo>
                <a:cubicBezTo>
                  <a:pt x="2263569" y="285993"/>
                  <a:pt x="2058765" y="312679"/>
                  <a:pt x="1934519" y="300688"/>
                </a:cubicBezTo>
                <a:cubicBezTo>
                  <a:pt x="1810273" y="288697"/>
                  <a:pt x="1507869" y="291576"/>
                  <a:pt x="1298227" y="300688"/>
                </a:cubicBezTo>
                <a:cubicBezTo>
                  <a:pt x="1088585" y="309800"/>
                  <a:pt x="996843" y="314289"/>
                  <a:pt x="735353" y="300688"/>
                </a:cubicBezTo>
                <a:cubicBezTo>
                  <a:pt x="473863" y="287087"/>
                  <a:pt x="348601" y="332673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547508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72849" y="20615"/>
                  <a:pt x="527824" y="-17170"/>
                  <a:pt x="661935" y="0"/>
                </a:cubicBezTo>
                <a:cubicBezTo>
                  <a:pt x="796046" y="17170"/>
                  <a:pt x="1137791" y="-21247"/>
                  <a:pt x="1322700" y="0"/>
                </a:cubicBezTo>
                <a:cubicBezTo>
                  <a:pt x="1507610" y="21247"/>
                  <a:pt x="1992970" y="13915"/>
                  <a:pt x="2497392" y="0"/>
                </a:cubicBezTo>
                <a:cubicBezTo>
                  <a:pt x="2522061" y="4042"/>
                  <a:pt x="2547160" y="16643"/>
                  <a:pt x="2547508" y="50116"/>
                </a:cubicBezTo>
                <a:cubicBezTo>
                  <a:pt x="2552222" y="118119"/>
                  <a:pt x="2544029" y="203459"/>
                  <a:pt x="2547508" y="250572"/>
                </a:cubicBezTo>
                <a:cubicBezTo>
                  <a:pt x="2541924" y="276818"/>
                  <a:pt x="2521587" y="298106"/>
                  <a:pt x="2497392" y="300688"/>
                </a:cubicBezTo>
                <a:cubicBezTo>
                  <a:pt x="2214714" y="308149"/>
                  <a:pt x="2055759" y="270533"/>
                  <a:pt x="1861100" y="300688"/>
                </a:cubicBezTo>
                <a:cubicBezTo>
                  <a:pt x="1666441" y="330843"/>
                  <a:pt x="1502549" y="300793"/>
                  <a:pt x="1224808" y="300688"/>
                </a:cubicBezTo>
                <a:cubicBezTo>
                  <a:pt x="947067" y="300583"/>
                  <a:pt x="935270" y="307912"/>
                  <a:pt x="686408" y="300688"/>
                </a:cubicBezTo>
                <a:cubicBezTo>
                  <a:pt x="437546" y="293464"/>
                  <a:pt x="189193" y="30999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Price/Book Value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ال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FB2D67-3360-8752-EE1B-EA0DCB7A16C7}"/>
              </a:ext>
            </a:extLst>
          </p:cNvPr>
          <p:cNvSpPr/>
          <p:nvPr/>
        </p:nvSpPr>
        <p:spPr>
          <a:xfrm>
            <a:off x="10504113" y="5082704"/>
            <a:ext cx="1296826" cy="300688"/>
          </a:xfrm>
          <a:custGeom>
            <a:avLst/>
            <a:gdLst>
              <a:gd name="connsiteX0" fmla="*/ 0 w 1296826"/>
              <a:gd name="connsiteY0" fmla="*/ 50116 h 300688"/>
              <a:gd name="connsiteX1" fmla="*/ 50116 w 1296826"/>
              <a:gd name="connsiteY1" fmla="*/ 0 h 300688"/>
              <a:gd name="connsiteX2" fmla="*/ 624481 w 1296826"/>
              <a:gd name="connsiteY2" fmla="*/ 0 h 300688"/>
              <a:gd name="connsiteX3" fmla="*/ 1246710 w 1296826"/>
              <a:gd name="connsiteY3" fmla="*/ 0 h 300688"/>
              <a:gd name="connsiteX4" fmla="*/ 1296826 w 1296826"/>
              <a:gd name="connsiteY4" fmla="*/ 50116 h 300688"/>
              <a:gd name="connsiteX5" fmla="*/ 1296826 w 1296826"/>
              <a:gd name="connsiteY5" fmla="*/ 250572 h 300688"/>
              <a:gd name="connsiteX6" fmla="*/ 1246710 w 1296826"/>
              <a:gd name="connsiteY6" fmla="*/ 300688 h 300688"/>
              <a:gd name="connsiteX7" fmla="*/ 672345 w 1296826"/>
              <a:gd name="connsiteY7" fmla="*/ 300688 h 300688"/>
              <a:gd name="connsiteX8" fmla="*/ 50116 w 1296826"/>
              <a:gd name="connsiteY8" fmla="*/ 300688 h 300688"/>
              <a:gd name="connsiteX9" fmla="*/ 0 w 1296826"/>
              <a:gd name="connsiteY9" fmla="*/ 250572 h 300688"/>
              <a:gd name="connsiteX10" fmla="*/ 0 w 1296826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90503" y="110867"/>
                  <a:pt x="1293481" y="161046"/>
                  <a:pt x="1296826" y="250572"/>
                </a:cubicBezTo>
                <a:cubicBezTo>
                  <a:pt x="1294104" y="277983"/>
                  <a:pt x="1279512" y="298169"/>
                  <a:pt x="1246710" y="300688"/>
                </a:cubicBezTo>
                <a:cubicBezTo>
                  <a:pt x="971610" y="300980"/>
                  <a:pt x="938787" y="299861"/>
                  <a:pt x="672345" y="300688"/>
                </a:cubicBezTo>
                <a:cubicBezTo>
                  <a:pt x="405904" y="301515"/>
                  <a:pt x="353807" y="319089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29682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98750" y="148018"/>
                  <a:pt x="1300197" y="192033"/>
                  <a:pt x="1296826" y="250572"/>
                </a:cubicBezTo>
                <a:cubicBezTo>
                  <a:pt x="1294322" y="281722"/>
                  <a:pt x="1278791" y="299761"/>
                  <a:pt x="1246710" y="300688"/>
                </a:cubicBezTo>
                <a:cubicBezTo>
                  <a:pt x="1119948" y="273650"/>
                  <a:pt x="830819" y="311185"/>
                  <a:pt x="672345" y="300688"/>
                </a:cubicBezTo>
                <a:cubicBezTo>
                  <a:pt x="513871" y="290191"/>
                  <a:pt x="213154" y="28711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 – 22%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FF0DAC-D096-4577-D2CD-D6C5D1597902}"/>
              </a:ext>
            </a:extLst>
          </p:cNvPr>
          <p:cNvSpPr/>
          <p:nvPr/>
        </p:nvSpPr>
        <p:spPr>
          <a:xfrm>
            <a:off x="9076063" y="5104698"/>
            <a:ext cx="1296826" cy="300688"/>
          </a:xfrm>
          <a:custGeom>
            <a:avLst/>
            <a:gdLst>
              <a:gd name="connsiteX0" fmla="*/ 0 w 1296826"/>
              <a:gd name="connsiteY0" fmla="*/ 50116 h 300688"/>
              <a:gd name="connsiteX1" fmla="*/ 50116 w 1296826"/>
              <a:gd name="connsiteY1" fmla="*/ 0 h 300688"/>
              <a:gd name="connsiteX2" fmla="*/ 624481 w 1296826"/>
              <a:gd name="connsiteY2" fmla="*/ 0 h 300688"/>
              <a:gd name="connsiteX3" fmla="*/ 1246710 w 1296826"/>
              <a:gd name="connsiteY3" fmla="*/ 0 h 300688"/>
              <a:gd name="connsiteX4" fmla="*/ 1296826 w 1296826"/>
              <a:gd name="connsiteY4" fmla="*/ 50116 h 300688"/>
              <a:gd name="connsiteX5" fmla="*/ 1296826 w 1296826"/>
              <a:gd name="connsiteY5" fmla="*/ 250572 h 300688"/>
              <a:gd name="connsiteX6" fmla="*/ 1246710 w 1296826"/>
              <a:gd name="connsiteY6" fmla="*/ 300688 h 300688"/>
              <a:gd name="connsiteX7" fmla="*/ 672345 w 1296826"/>
              <a:gd name="connsiteY7" fmla="*/ 300688 h 300688"/>
              <a:gd name="connsiteX8" fmla="*/ 50116 w 1296826"/>
              <a:gd name="connsiteY8" fmla="*/ 300688 h 300688"/>
              <a:gd name="connsiteX9" fmla="*/ 0 w 1296826"/>
              <a:gd name="connsiteY9" fmla="*/ 250572 h 300688"/>
              <a:gd name="connsiteX10" fmla="*/ 0 w 1296826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90503" y="110867"/>
                  <a:pt x="1293481" y="161046"/>
                  <a:pt x="1296826" y="250572"/>
                </a:cubicBezTo>
                <a:cubicBezTo>
                  <a:pt x="1294104" y="277983"/>
                  <a:pt x="1279512" y="298169"/>
                  <a:pt x="1246710" y="300688"/>
                </a:cubicBezTo>
                <a:cubicBezTo>
                  <a:pt x="971610" y="300980"/>
                  <a:pt x="938787" y="299861"/>
                  <a:pt x="672345" y="300688"/>
                </a:cubicBezTo>
                <a:cubicBezTo>
                  <a:pt x="405904" y="301515"/>
                  <a:pt x="353807" y="319089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29682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98750" y="148018"/>
                  <a:pt x="1300197" y="192033"/>
                  <a:pt x="1296826" y="250572"/>
                </a:cubicBezTo>
                <a:cubicBezTo>
                  <a:pt x="1294322" y="281722"/>
                  <a:pt x="1278791" y="299761"/>
                  <a:pt x="1246710" y="300688"/>
                </a:cubicBezTo>
                <a:cubicBezTo>
                  <a:pt x="1119948" y="273650"/>
                  <a:pt x="830819" y="311185"/>
                  <a:pt x="672345" y="300688"/>
                </a:cubicBezTo>
                <a:cubicBezTo>
                  <a:pt x="513871" y="290191"/>
                  <a:pt x="213154" y="28711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4%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FE64A38-0E3D-33F7-4BF6-8B58ABD87169}"/>
              </a:ext>
            </a:extLst>
          </p:cNvPr>
          <p:cNvSpPr/>
          <p:nvPr/>
        </p:nvSpPr>
        <p:spPr>
          <a:xfrm>
            <a:off x="9213446" y="5654786"/>
            <a:ext cx="1296826" cy="1003928"/>
          </a:xfrm>
          <a:custGeom>
            <a:avLst/>
            <a:gdLst>
              <a:gd name="connsiteX0" fmla="*/ 0 w 1296826"/>
              <a:gd name="connsiteY0" fmla="*/ 167325 h 1003928"/>
              <a:gd name="connsiteX1" fmla="*/ 167325 w 1296826"/>
              <a:gd name="connsiteY1" fmla="*/ 0 h 1003928"/>
              <a:gd name="connsiteX2" fmla="*/ 629169 w 1296826"/>
              <a:gd name="connsiteY2" fmla="*/ 0 h 1003928"/>
              <a:gd name="connsiteX3" fmla="*/ 1129501 w 1296826"/>
              <a:gd name="connsiteY3" fmla="*/ 0 h 1003928"/>
              <a:gd name="connsiteX4" fmla="*/ 1296826 w 1296826"/>
              <a:gd name="connsiteY4" fmla="*/ 167325 h 1003928"/>
              <a:gd name="connsiteX5" fmla="*/ 1296826 w 1296826"/>
              <a:gd name="connsiteY5" fmla="*/ 836603 h 1003928"/>
              <a:gd name="connsiteX6" fmla="*/ 1129501 w 1296826"/>
              <a:gd name="connsiteY6" fmla="*/ 1003928 h 1003928"/>
              <a:gd name="connsiteX7" fmla="*/ 667657 w 1296826"/>
              <a:gd name="connsiteY7" fmla="*/ 1003928 h 1003928"/>
              <a:gd name="connsiteX8" fmla="*/ 167325 w 1296826"/>
              <a:gd name="connsiteY8" fmla="*/ 1003928 h 1003928"/>
              <a:gd name="connsiteX9" fmla="*/ 0 w 1296826"/>
              <a:gd name="connsiteY9" fmla="*/ 836603 h 1003928"/>
              <a:gd name="connsiteX10" fmla="*/ 0 w 1296826"/>
              <a:gd name="connsiteY10" fmla="*/ 167325 h 100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1003928" fill="none" extrusionOk="0">
                <a:moveTo>
                  <a:pt x="0" y="167325"/>
                </a:moveTo>
                <a:cubicBezTo>
                  <a:pt x="-8559" y="92450"/>
                  <a:pt x="57493" y="10616"/>
                  <a:pt x="167325" y="0"/>
                </a:cubicBezTo>
                <a:cubicBezTo>
                  <a:pt x="394718" y="5959"/>
                  <a:pt x="420995" y="-5174"/>
                  <a:pt x="629169" y="0"/>
                </a:cubicBezTo>
                <a:cubicBezTo>
                  <a:pt x="837343" y="5174"/>
                  <a:pt x="897890" y="-19793"/>
                  <a:pt x="1129501" y="0"/>
                </a:cubicBezTo>
                <a:cubicBezTo>
                  <a:pt x="1223086" y="-7881"/>
                  <a:pt x="1313982" y="79323"/>
                  <a:pt x="1296826" y="167325"/>
                </a:cubicBezTo>
                <a:cubicBezTo>
                  <a:pt x="1306182" y="454496"/>
                  <a:pt x="1300862" y="513220"/>
                  <a:pt x="1296826" y="836603"/>
                </a:cubicBezTo>
                <a:cubicBezTo>
                  <a:pt x="1278006" y="927167"/>
                  <a:pt x="1226130" y="1001854"/>
                  <a:pt x="1129501" y="1003928"/>
                </a:cubicBezTo>
                <a:cubicBezTo>
                  <a:pt x="1017112" y="1000443"/>
                  <a:pt x="873535" y="1006628"/>
                  <a:pt x="667657" y="1003928"/>
                </a:cubicBezTo>
                <a:cubicBezTo>
                  <a:pt x="461779" y="1001228"/>
                  <a:pt x="334730" y="1004089"/>
                  <a:pt x="167325" y="1003928"/>
                </a:cubicBezTo>
                <a:cubicBezTo>
                  <a:pt x="71760" y="1008366"/>
                  <a:pt x="10208" y="927775"/>
                  <a:pt x="0" y="836603"/>
                </a:cubicBezTo>
                <a:cubicBezTo>
                  <a:pt x="-8958" y="523365"/>
                  <a:pt x="5209" y="378563"/>
                  <a:pt x="0" y="167325"/>
                </a:cubicBezTo>
                <a:close/>
              </a:path>
              <a:path w="1296826" h="1003928" stroke="0" extrusionOk="0">
                <a:moveTo>
                  <a:pt x="0" y="167325"/>
                </a:moveTo>
                <a:cubicBezTo>
                  <a:pt x="2916" y="70725"/>
                  <a:pt x="72171" y="20424"/>
                  <a:pt x="167325" y="0"/>
                </a:cubicBezTo>
                <a:cubicBezTo>
                  <a:pt x="374999" y="-861"/>
                  <a:pt x="501173" y="-16531"/>
                  <a:pt x="648413" y="0"/>
                </a:cubicBezTo>
                <a:cubicBezTo>
                  <a:pt x="795653" y="16531"/>
                  <a:pt x="931135" y="22969"/>
                  <a:pt x="1129501" y="0"/>
                </a:cubicBezTo>
                <a:cubicBezTo>
                  <a:pt x="1214168" y="-8564"/>
                  <a:pt x="1310022" y="69392"/>
                  <a:pt x="1296826" y="167325"/>
                </a:cubicBezTo>
                <a:cubicBezTo>
                  <a:pt x="1273369" y="447309"/>
                  <a:pt x="1295160" y="565776"/>
                  <a:pt x="1296826" y="836603"/>
                </a:cubicBezTo>
                <a:cubicBezTo>
                  <a:pt x="1285119" y="945243"/>
                  <a:pt x="1244269" y="999219"/>
                  <a:pt x="1129501" y="1003928"/>
                </a:cubicBezTo>
                <a:cubicBezTo>
                  <a:pt x="944895" y="981194"/>
                  <a:pt x="775469" y="982650"/>
                  <a:pt x="667657" y="1003928"/>
                </a:cubicBezTo>
                <a:cubicBezTo>
                  <a:pt x="559845" y="1025206"/>
                  <a:pt x="383084" y="995520"/>
                  <a:pt x="167325" y="1003928"/>
                </a:cubicBezTo>
                <a:cubicBezTo>
                  <a:pt x="78048" y="1008817"/>
                  <a:pt x="-4898" y="951348"/>
                  <a:pt x="0" y="836603"/>
                </a:cubicBezTo>
                <a:cubicBezTo>
                  <a:pt x="9186" y="518517"/>
                  <a:pt x="-22392" y="329766"/>
                  <a:pt x="0" y="16732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ارتفعت كان السعر منفوخا</a:t>
            </a:r>
          </a:p>
        </p:txBody>
      </p:sp>
    </p:spTree>
    <p:extLst>
      <p:ext uri="{BB962C8B-B14F-4D97-AF65-F5344CB8AC3E}">
        <p14:creationId xmlns:p14="http://schemas.microsoft.com/office/powerpoint/2010/main" val="49923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1" y="0"/>
            <a:ext cx="12191998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8252" y="6078519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Commercial Services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DED3265-1E74-559A-F76E-8A77EAF1F9CA}"/>
              </a:ext>
            </a:extLst>
          </p:cNvPr>
          <p:cNvSpPr/>
          <p:nvPr/>
        </p:nvSpPr>
        <p:spPr>
          <a:xfrm>
            <a:off x="5748313" y="143241"/>
            <a:ext cx="2979035" cy="300688"/>
          </a:xfrm>
          <a:custGeom>
            <a:avLst/>
            <a:gdLst>
              <a:gd name="connsiteX0" fmla="*/ 0 w 2979035"/>
              <a:gd name="connsiteY0" fmla="*/ 50116 h 300688"/>
              <a:gd name="connsiteX1" fmla="*/ 50116 w 2979035"/>
              <a:gd name="connsiteY1" fmla="*/ 0 h 300688"/>
              <a:gd name="connsiteX2" fmla="*/ 597089 w 2979035"/>
              <a:gd name="connsiteY2" fmla="*/ 0 h 300688"/>
              <a:gd name="connsiteX3" fmla="*/ 1144061 w 2979035"/>
              <a:gd name="connsiteY3" fmla="*/ 0 h 300688"/>
              <a:gd name="connsiteX4" fmla="*/ 1662246 w 2979035"/>
              <a:gd name="connsiteY4" fmla="*/ 0 h 300688"/>
              <a:gd name="connsiteX5" fmla="*/ 2295582 w 2979035"/>
              <a:gd name="connsiteY5" fmla="*/ 0 h 300688"/>
              <a:gd name="connsiteX6" fmla="*/ 2928919 w 2979035"/>
              <a:gd name="connsiteY6" fmla="*/ 0 h 300688"/>
              <a:gd name="connsiteX7" fmla="*/ 2979035 w 2979035"/>
              <a:gd name="connsiteY7" fmla="*/ 50116 h 300688"/>
              <a:gd name="connsiteX8" fmla="*/ 2979035 w 2979035"/>
              <a:gd name="connsiteY8" fmla="*/ 250572 h 300688"/>
              <a:gd name="connsiteX9" fmla="*/ 2928919 w 2979035"/>
              <a:gd name="connsiteY9" fmla="*/ 300688 h 300688"/>
              <a:gd name="connsiteX10" fmla="*/ 2295582 w 2979035"/>
              <a:gd name="connsiteY10" fmla="*/ 300688 h 300688"/>
              <a:gd name="connsiteX11" fmla="*/ 1748610 w 2979035"/>
              <a:gd name="connsiteY11" fmla="*/ 300688 h 300688"/>
              <a:gd name="connsiteX12" fmla="*/ 1259213 w 2979035"/>
              <a:gd name="connsiteY12" fmla="*/ 300688 h 300688"/>
              <a:gd name="connsiteX13" fmla="*/ 625877 w 2979035"/>
              <a:gd name="connsiteY13" fmla="*/ 300688 h 300688"/>
              <a:gd name="connsiteX14" fmla="*/ 50116 w 2979035"/>
              <a:gd name="connsiteY14" fmla="*/ 300688 h 300688"/>
              <a:gd name="connsiteX15" fmla="*/ 0 w 2979035"/>
              <a:gd name="connsiteY15" fmla="*/ 250572 h 300688"/>
              <a:gd name="connsiteX16" fmla="*/ 0 w 2979035"/>
              <a:gd name="connsiteY16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79035" h="300688" fill="none" extrusionOk="0">
                <a:moveTo>
                  <a:pt x="0" y="50116"/>
                </a:moveTo>
                <a:cubicBezTo>
                  <a:pt x="754" y="15590"/>
                  <a:pt x="21862" y="664"/>
                  <a:pt x="50116" y="0"/>
                </a:cubicBezTo>
                <a:cubicBezTo>
                  <a:pt x="262280" y="-10489"/>
                  <a:pt x="395196" y="-20332"/>
                  <a:pt x="597089" y="0"/>
                </a:cubicBezTo>
                <a:cubicBezTo>
                  <a:pt x="798982" y="20332"/>
                  <a:pt x="915551" y="15583"/>
                  <a:pt x="1144061" y="0"/>
                </a:cubicBezTo>
                <a:cubicBezTo>
                  <a:pt x="1372571" y="-15583"/>
                  <a:pt x="1440415" y="-18079"/>
                  <a:pt x="1662246" y="0"/>
                </a:cubicBezTo>
                <a:cubicBezTo>
                  <a:pt x="1884077" y="18079"/>
                  <a:pt x="2005763" y="22777"/>
                  <a:pt x="2295582" y="0"/>
                </a:cubicBezTo>
                <a:cubicBezTo>
                  <a:pt x="2585401" y="-22777"/>
                  <a:pt x="2619225" y="-26890"/>
                  <a:pt x="2928919" y="0"/>
                </a:cubicBezTo>
                <a:cubicBezTo>
                  <a:pt x="2959485" y="-1295"/>
                  <a:pt x="2980716" y="18817"/>
                  <a:pt x="2979035" y="50116"/>
                </a:cubicBezTo>
                <a:cubicBezTo>
                  <a:pt x="2970892" y="143067"/>
                  <a:pt x="2973598" y="210251"/>
                  <a:pt x="2979035" y="250572"/>
                </a:cubicBezTo>
                <a:cubicBezTo>
                  <a:pt x="2977970" y="274149"/>
                  <a:pt x="2952807" y="296941"/>
                  <a:pt x="2928919" y="300688"/>
                </a:cubicBezTo>
                <a:cubicBezTo>
                  <a:pt x="2645823" y="279942"/>
                  <a:pt x="2484317" y="295158"/>
                  <a:pt x="2295582" y="300688"/>
                </a:cubicBezTo>
                <a:cubicBezTo>
                  <a:pt x="2106847" y="306218"/>
                  <a:pt x="1859437" y="303489"/>
                  <a:pt x="1748610" y="300688"/>
                </a:cubicBezTo>
                <a:cubicBezTo>
                  <a:pt x="1637783" y="297887"/>
                  <a:pt x="1453548" y="306578"/>
                  <a:pt x="1259213" y="300688"/>
                </a:cubicBezTo>
                <a:cubicBezTo>
                  <a:pt x="1064878" y="294798"/>
                  <a:pt x="790977" y="327466"/>
                  <a:pt x="625877" y="300688"/>
                </a:cubicBezTo>
                <a:cubicBezTo>
                  <a:pt x="460777" y="273910"/>
                  <a:pt x="170284" y="306478"/>
                  <a:pt x="50116" y="300688"/>
                </a:cubicBezTo>
                <a:cubicBezTo>
                  <a:pt x="26766" y="300755"/>
                  <a:pt x="-4565" y="282157"/>
                  <a:pt x="0" y="250572"/>
                </a:cubicBezTo>
                <a:cubicBezTo>
                  <a:pt x="8499" y="152593"/>
                  <a:pt x="-6931" y="136455"/>
                  <a:pt x="0" y="50116"/>
                </a:cubicBezTo>
                <a:close/>
              </a:path>
              <a:path w="2979035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1277" y="2087"/>
                  <a:pt x="500525" y="4451"/>
                  <a:pt x="625877" y="0"/>
                </a:cubicBezTo>
                <a:cubicBezTo>
                  <a:pt x="751229" y="-4451"/>
                  <a:pt x="1065614" y="-9333"/>
                  <a:pt x="1259213" y="0"/>
                </a:cubicBezTo>
                <a:cubicBezTo>
                  <a:pt x="1452812" y="9333"/>
                  <a:pt x="1609925" y="21411"/>
                  <a:pt x="1892550" y="0"/>
                </a:cubicBezTo>
                <a:cubicBezTo>
                  <a:pt x="2175175" y="-21411"/>
                  <a:pt x="2614397" y="-29631"/>
                  <a:pt x="2928919" y="0"/>
                </a:cubicBezTo>
                <a:cubicBezTo>
                  <a:pt x="2957285" y="-2308"/>
                  <a:pt x="2980174" y="23242"/>
                  <a:pt x="2979035" y="50116"/>
                </a:cubicBezTo>
                <a:cubicBezTo>
                  <a:pt x="2982539" y="116301"/>
                  <a:pt x="2975959" y="207711"/>
                  <a:pt x="2979035" y="250572"/>
                </a:cubicBezTo>
                <a:cubicBezTo>
                  <a:pt x="2977897" y="279290"/>
                  <a:pt x="2952955" y="303215"/>
                  <a:pt x="2928919" y="300688"/>
                </a:cubicBezTo>
                <a:cubicBezTo>
                  <a:pt x="2716837" y="312597"/>
                  <a:pt x="2583037" y="317379"/>
                  <a:pt x="2353158" y="300688"/>
                </a:cubicBezTo>
                <a:cubicBezTo>
                  <a:pt x="2123279" y="283997"/>
                  <a:pt x="2064076" y="306057"/>
                  <a:pt x="1863762" y="300688"/>
                </a:cubicBezTo>
                <a:cubicBezTo>
                  <a:pt x="1663448" y="295319"/>
                  <a:pt x="1546879" y="321357"/>
                  <a:pt x="1316789" y="300688"/>
                </a:cubicBezTo>
                <a:cubicBezTo>
                  <a:pt x="1086699" y="280019"/>
                  <a:pt x="920034" y="332014"/>
                  <a:pt x="683453" y="300688"/>
                </a:cubicBezTo>
                <a:cubicBezTo>
                  <a:pt x="446872" y="269362"/>
                  <a:pt x="350902" y="306621"/>
                  <a:pt x="50116" y="300688"/>
                </a:cubicBezTo>
                <a:cubicBezTo>
                  <a:pt x="20975" y="299803"/>
                  <a:pt x="2799" y="275018"/>
                  <a:pt x="0" y="250572"/>
                </a:cubicBezTo>
                <a:cubicBezTo>
                  <a:pt x="9278" y="174083"/>
                  <a:pt x="-2129" y="144934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M.C between 10B to 200 B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791806-F315-E2A3-D0F3-CE8C68439DA3}"/>
              </a:ext>
            </a:extLst>
          </p:cNvPr>
          <p:cNvSpPr/>
          <p:nvPr/>
        </p:nvSpPr>
        <p:spPr>
          <a:xfrm rot="16200000">
            <a:off x="3450159" y="1880157"/>
            <a:ext cx="896445" cy="300688"/>
          </a:xfrm>
          <a:custGeom>
            <a:avLst/>
            <a:gdLst>
              <a:gd name="connsiteX0" fmla="*/ 0 w 896445"/>
              <a:gd name="connsiteY0" fmla="*/ 50116 h 300688"/>
              <a:gd name="connsiteX1" fmla="*/ 50116 w 896445"/>
              <a:gd name="connsiteY1" fmla="*/ 0 h 300688"/>
              <a:gd name="connsiteX2" fmla="*/ 432298 w 896445"/>
              <a:gd name="connsiteY2" fmla="*/ 0 h 300688"/>
              <a:gd name="connsiteX3" fmla="*/ 846329 w 896445"/>
              <a:gd name="connsiteY3" fmla="*/ 0 h 300688"/>
              <a:gd name="connsiteX4" fmla="*/ 896445 w 896445"/>
              <a:gd name="connsiteY4" fmla="*/ 50116 h 300688"/>
              <a:gd name="connsiteX5" fmla="*/ 896445 w 896445"/>
              <a:gd name="connsiteY5" fmla="*/ 250572 h 300688"/>
              <a:gd name="connsiteX6" fmla="*/ 846329 w 896445"/>
              <a:gd name="connsiteY6" fmla="*/ 300688 h 300688"/>
              <a:gd name="connsiteX7" fmla="*/ 464147 w 896445"/>
              <a:gd name="connsiteY7" fmla="*/ 300688 h 300688"/>
              <a:gd name="connsiteX8" fmla="*/ 50116 w 896445"/>
              <a:gd name="connsiteY8" fmla="*/ 300688 h 300688"/>
              <a:gd name="connsiteX9" fmla="*/ 0 w 896445"/>
              <a:gd name="connsiteY9" fmla="*/ 250572 h 300688"/>
              <a:gd name="connsiteX10" fmla="*/ 0 w 896445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445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153158" y="-9282"/>
                  <a:pt x="293437" y="5871"/>
                  <a:pt x="432298" y="0"/>
                </a:cubicBezTo>
                <a:cubicBezTo>
                  <a:pt x="571159" y="-5871"/>
                  <a:pt x="752196" y="14599"/>
                  <a:pt x="846329" y="0"/>
                </a:cubicBezTo>
                <a:cubicBezTo>
                  <a:pt x="874510" y="-3375"/>
                  <a:pt x="900047" y="23364"/>
                  <a:pt x="896445" y="50116"/>
                </a:cubicBezTo>
                <a:cubicBezTo>
                  <a:pt x="890122" y="110867"/>
                  <a:pt x="893100" y="161046"/>
                  <a:pt x="896445" y="250572"/>
                </a:cubicBezTo>
                <a:cubicBezTo>
                  <a:pt x="893723" y="277983"/>
                  <a:pt x="879131" y="298169"/>
                  <a:pt x="846329" y="300688"/>
                </a:cubicBezTo>
                <a:cubicBezTo>
                  <a:pt x="718149" y="289634"/>
                  <a:pt x="546861" y="312804"/>
                  <a:pt x="464147" y="300688"/>
                </a:cubicBezTo>
                <a:cubicBezTo>
                  <a:pt x="381433" y="288572"/>
                  <a:pt x="216382" y="303552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896445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57530" y="-10644"/>
                  <a:pt x="299741" y="8319"/>
                  <a:pt x="448223" y="0"/>
                </a:cubicBezTo>
                <a:cubicBezTo>
                  <a:pt x="596705" y="-8319"/>
                  <a:pt x="747180" y="7181"/>
                  <a:pt x="846329" y="0"/>
                </a:cubicBezTo>
                <a:cubicBezTo>
                  <a:pt x="870407" y="-3982"/>
                  <a:pt x="900204" y="20865"/>
                  <a:pt x="896445" y="50116"/>
                </a:cubicBezTo>
                <a:cubicBezTo>
                  <a:pt x="898369" y="148018"/>
                  <a:pt x="899816" y="192033"/>
                  <a:pt x="896445" y="250572"/>
                </a:cubicBezTo>
                <a:cubicBezTo>
                  <a:pt x="893941" y="281722"/>
                  <a:pt x="878410" y="299761"/>
                  <a:pt x="846329" y="300688"/>
                </a:cubicBezTo>
                <a:cubicBezTo>
                  <a:pt x="663342" y="284752"/>
                  <a:pt x="622437" y="284653"/>
                  <a:pt x="464147" y="300688"/>
                </a:cubicBezTo>
                <a:cubicBezTo>
                  <a:pt x="305857" y="316723"/>
                  <a:pt x="246633" y="32058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سعر افتتاح اليوم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7B36FB-AF9A-D390-4EB2-EDAE0BE1E44F}"/>
              </a:ext>
            </a:extLst>
          </p:cNvPr>
          <p:cNvSpPr/>
          <p:nvPr/>
        </p:nvSpPr>
        <p:spPr>
          <a:xfrm>
            <a:off x="10583496" y="1217852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29-50%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BB5DC3-D3AB-259D-335F-2EA4342F87D2}"/>
              </a:ext>
            </a:extLst>
          </p:cNvPr>
          <p:cNvSpPr/>
          <p:nvPr/>
        </p:nvSpPr>
        <p:spPr>
          <a:xfrm>
            <a:off x="1291188" y="180979"/>
            <a:ext cx="3800044" cy="300688"/>
          </a:xfrm>
          <a:custGeom>
            <a:avLst/>
            <a:gdLst>
              <a:gd name="connsiteX0" fmla="*/ 0 w 3800044"/>
              <a:gd name="connsiteY0" fmla="*/ 50116 h 300688"/>
              <a:gd name="connsiteX1" fmla="*/ 50116 w 3800044"/>
              <a:gd name="connsiteY1" fmla="*/ 0 h 300688"/>
              <a:gd name="connsiteX2" fmla="*/ 592755 w 3800044"/>
              <a:gd name="connsiteY2" fmla="*/ 0 h 300688"/>
              <a:gd name="connsiteX3" fmla="*/ 1283387 w 3800044"/>
              <a:gd name="connsiteY3" fmla="*/ 0 h 300688"/>
              <a:gd name="connsiteX4" fmla="*/ 1826026 w 3800044"/>
              <a:gd name="connsiteY4" fmla="*/ 0 h 300688"/>
              <a:gd name="connsiteX5" fmla="*/ 2368665 w 3800044"/>
              <a:gd name="connsiteY5" fmla="*/ 0 h 300688"/>
              <a:gd name="connsiteX6" fmla="*/ 3022298 w 3800044"/>
              <a:gd name="connsiteY6" fmla="*/ 0 h 300688"/>
              <a:gd name="connsiteX7" fmla="*/ 3749928 w 3800044"/>
              <a:gd name="connsiteY7" fmla="*/ 0 h 300688"/>
              <a:gd name="connsiteX8" fmla="*/ 3800044 w 3800044"/>
              <a:gd name="connsiteY8" fmla="*/ 50116 h 300688"/>
              <a:gd name="connsiteX9" fmla="*/ 3800044 w 3800044"/>
              <a:gd name="connsiteY9" fmla="*/ 250572 h 300688"/>
              <a:gd name="connsiteX10" fmla="*/ 3749928 w 3800044"/>
              <a:gd name="connsiteY10" fmla="*/ 300688 h 300688"/>
              <a:gd name="connsiteX11" fmla="*/ 3170291 w 3800044"/>
              <a:gd name="connsiteY11" fmla="*/ 300688 h 300688"/>
              <a:gd name="connsiteX12" fmla="*/ 2664650 w 3800044"/>
              <a:gd name="connsiteY12" fmla="*/ 300688 h 300688"/>
              <a:gd name="connsiteX13" fmla="*/ 2011016 w 3800044"/>
              <a:gd name="connsiteY13" fmla="*/ 300688 h 300688"/>
              <a:gd name="connsiteX14" fmla="*/ 1431379 w 3800044"/>
              <a:gd name="connsiteY14" fmla="*/ 300688 h 300688"/>
              <a:gd name="connsiteX15" fmla="*/ 740748 w 3800044"/>
              <a:gd name="connsiteY15" fmla="*/ 300688 h 300688"/>
              <a:gd name="connsiteX16" fmla="*/ 50116 w 3800044"/>
              <a:gd name="connsiteY16" fmla="*/ 300688 h 300688"/>
              <a:gd name="connsiteX17" fmla="*/ 0 w 3800044"/>
              <a:gd name="connsiteY17" fmla="*/ 250572 h 300688"/>
              <a:gd name="connsiteX18" fmla="*/ 0 w 3800044"/>
              <a:gd name="connsiteY18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00044" h="300688" fill="none" extrusionOk="0">
                <a:moveTo>
                  <a:pt x="0" y="50116"/>
                </a:moveTo>
                <a:cubicBezTo>
                  <a:pt x="-2722" y="22171"/>
                  <a:pt x="27562" y="-2519"/>
                  <a:pt x="50116" y="0"/>
                </a:cubicBezTo>
                <a:cubicBezTo>
                  <a:pt x="166555" y="-23492"/>
                  <a:pt x="340360" y="-23525"/>
                  <a:pt x="592755" y="0"/>
                </a:cubicBezTo>
                <a:cubicBezTo>
                  <a:pt x="845150" y="23525"/>
                  <a:pt x="1141776" y="5360"/>
                  <a:pt x="1283387" y="0"/>
                </a:cubicBezTo>
                <a:cubicBezTo>
                  <a:pt x="1424998" y="-5360"/>
                  <a:pt x="1557402" y="-27120"/>
                  <a:pt x="1826026" y="0"/>
                </a:cubicBezTo>
                <a:cubicBezTo>
                  <a:pt x="2094650" y="27120"/>
                  <a:pt x="2108611" y="17476"/>
                  <a:pt x="2368665" y="0"/>
                </a:cubicBezTo>
                <a:cubicBezTo>
                  <a:pt x="2628719" y="-17476"/>
                  <a:pt x="2736940" y="-7733"/>
                  <a:pt x="3022298" y="0"/>
                </a:cubicBezTo>
                <a:cubicBezTo>
                  <a:pt x="3307656" y="7733"/>
                  <a:pt x="3424892" y="5096"/>
                  <a:pt x="3749928" y="0"/>
                </a:cubicBezTo>
                <a:cubicBezTo>
                  <a:pt x="3776541" y="-4101"/>
                  <a:pt x="3796254" y="18691"/>
                  <a:pt x="3800044" y="50116"/>
                </a:cubicBezTo>
                <a:cubicBezTo>
                  <a:pt x="3791349" y="104178"/>
                  <a:pt x="3807749" y="151550"/>
                  <a:pt x="3800044" y="250572"/>
                </a:cubicBezTo>
                <a:cubicBezTo>
                  <a:pt x="3805949" y="275827"/>
                  <a:pt x="3779106" y="302023"/>
                  <a:pt x="3749928" y="300688"/>
                </a:cubicBezTo>
                <a:cubicBezTo>
                  <a:pt x="3625453" y="271859"/>
                  <a:pt x="3310647" y="292594"/>
                  <a:pt x="3170291" y="300688"/>
                </a:cubicBezTo>
                <a:cubicBezTo>
                  <a:pt x="3029935" y="308782"/>
                  <a:pt x="2874260" y="281288"/>
                  <a:pt x="2664650" y="300688"/>
                </a:cubicBezTo>
                <a:cubicBezTo>
                  <a:pt x="2455040" y="320088"/>
                  <a:pt x="2168412" y="322239"/>
                  <a:pt x="2011016" y="300688"/>
                </a:cubicBezTo>
                <a:cubicBezTo>
                  <a:pt x="1853620" y="279137"/>
                  <a:pt x="1627679" y="285470"/>
                  <a:pt x="1431379" y="300688"/>
                </a:cubicBezTo>
                <a:cubicBezTo>
                  <a:pt x="1235079" y="315906"/>
                  <a:pt x="961338" y="295743"/>
                  <a:pt x="740748" y="300688"/>
                </a:cubicBezTo>
                <a:cubicBezTo>
                  <a:pt x="520158" y="305633"/>
                  <a:pt x="284152" y="309299"/>
                  <a:pt x="50116" y="300688"/>
                </a:cubicBezTo>
                <a:cubicBezTo>
                  <a:pt x="19419" y="301590"/>
                  <a:pt x="190" y="277389"/>
                  <a:pt x="0" y="250572"/>
                </a:cubicBezTo>
                <a:cubicBezTo>
                  <a:pt x="-1512" y="199878"/>
                  <a:pt x="-8518" y="142380"/>
                  <a:pt x="0" y="50116"/>
                </a:cubicBezTo>
                <a:close/>
              </a:path>
              <a:path w="3800044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40142" y="23192"/>
                  <a:pt x="492524" y="-20291"/>
                  <a:pt x="666751" y="0"/>
                </a:cubicBezTo>
                <a:cubicBezTo>
                  <a:pt x="840978" y="20291"/>
                  <a:pt x="1047208" y="9390"/>
                  <a:pt x="1357383" y="0"/>
                </a:cubicBezTo>
                <a:cubicBezTo>
                  <a:pt x="1667558" y="-9390"/>
                  <a:pt x="1778263" y="10981"/>
                  <a:pt x="2048014" y="0"/>
                </a:cubicBezTo>
                <a:cubicBezTo>
                  <a:pt x="2317765" y="-10981"/>
                  <a:pt x="2371317" y="-4840"/>
                  <a:pt x="2627652" y="0"/>
                </a:cubicBezTo>
                <a:cubicBezTo>
                  <a:pt x="2883987" y="4840"/>
                  <a:pt x="3422249" y="-2855"/>
                  <a:pt x="3749928" y="0"/>
                </a:cubicBezTo>
                <a:cubicBezTo>
                  <a:pt x="3775102" y="3472"/>
                  <a:pt x="3804447" y="21511"/>
                  <a:pt x="3800044" y="50116"/>
                </a:cubicBezTo>
                <a:cubicBezTo>
                  <a:pt x="3793087" y="146043"/>
                  <a:pt x="3801116" y="192245"/>
                  <a:pt x="3800044" y="250572"/>
                </a:cubicBezTo>
                <a:cubicBezTo>
                  <a:pt x="3799525" y="281326"/>
                  <a:pt x="3778666" y="303117"/>
                  <a:pt x="3749928" y="300688"/>
                </a:cubicBezTo>
                <a:cubicBezTo>
                  <a:pt x="3589892" y="306301"/>
                  <a:pt x="3345151" y="307497"/>
                  <a:pt x="3170291" y="300688"/>
                </a:cubicBezTo>
                <a:cubicBezTo>
                  <a:pt x="2995431" y="293879"/>
                  <a:pt x="2714220" y="312896"/>
                  <a:pt x="2590654" y="300688"/>
                </a:cubicBezTo>
                <a:cubicBezTo>
                  <a:pt x="2467088" y="288480"/>
                  <a:pt x="2162519" y="303622"/>
                  <a:pt x="1900022" y="300688"/>
                </a:cubicBezTo>
                <a:cubicBezTo>
                  <a:pt x="1637525" y="297754"/>
                  <a:pt x="1469266" y="322973"/>
                  <a:pt x="1283387" y="300688"/>
                </a:cubicBezTo>
                <a:cubicBezTo>
                  <a:pt x="1097509" y="278403"/>
                  <a:pt x="802583" y="325100"/>
                  <a:pt x="592755" y="300688"/>
                </a:cubicBezTo>
                <a:cubicBezTo>
                  <a:pt x="382927" y="276276"/>
                  <a:pt x="270423" y="299806"/>
                  <a:pt x="50116" y="300688"/>
                </a:cubicBezTo>
                <a:cubicBezTo>
                  <a:pt x="22941" y="297313"/>
                  <a:pt x="3602" y="279176"/>
                  <a:pt x="0" y="250572"/>
                </a:cubicBezTo>
                <a:cubicBezTo>
                  <a:pt x="6323" y="189821"/>
                  <a:pt x="3345" y="139642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 – Commercial Services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38DF6A9-13A9-8D7B-D506-7FE4947C9EA2}"/>
              </a:ext>
            </a:extLst>
          </p:cNvPr>
          <p:cNvSpPr/>
          <p:nvPr/>
        </p:nvSpPr>
        <p:spPr>
          <a:xfrm>
            <a:off x="9213446" y="1702546"/>
            <a:ext cx="2219102" cy="300688"/>
          </a:xfrm>
          <a:custGeom>
            <a:avLst/>
            <a:gdLst>
              <a:gd name="connsiteX0" fmla="*/ 0 w 2219102"/>
              <a:gd name="connsiteY0" fmla="*/ 50116 h 300688"/>
              <a:gd name="connsiteX1" fmla="*/ 50116 w 2219102"/>
              <a:gd name="connsiteY1" fmla="*/ 0 h 300688"/>
              <a:gd name="connsiteX2" fmla="*/ 601022 w 2219102"/>
              <a:gd name="connsiteY2" fmla="*/ 0 h 300688"/>
              <a:gd name="connsiteX3" fmla="*/ 1088362 w 2219102"/>
              <a:gd name="connsiteY3" fmla="*/ 0 h 300688"/>
              <a:gd name="connsiteX4" fmla="*/ 1639269 w 2219102"/>
              <a:gd name="connsiteY4" fmla="*/ 0 h 300688"/>
              <a:gd name="connsiteX5" fmla="*/ 2168986 w 2219102"/>
              <a:gd name="connsiteY5" fmla="*/ 0 h 300688"/>
              <a:gd name="connsiteX6" fmla="*/ 2219102 w 2219102"/>
              <a:gd name="connsiteY6" fmla="*/ 50116 h 300688"/>
              <a:gd name="connsiteX7" fmla="*/ 2219102 w 2219102"/>
              <a:gd name="connsiteY7" fmla="*/ 250572 h 300688"/>
              <a:gd name="connsiteX8" fmla="*/ 2168986 w 2219102"/>
              <a:gd name="connsiteY8" fmla="*/ 300688 h 300688"/>
              <a:gd name="connsiteX9" fmla="*/ 1681646 w 2219102"/>
              <a:gd name="connsiteY9" fmla="*/ 300688 h 300688"/>
              <a:gd name="connsiteX10" fmla="*/ 1130740 w 2219102"/>
              <a:gd name="connsiteY10" fmla="*/ 300688 h 300688"/>
              <a:gd name="connsiteX11" fmla="*/ 643400 w 2219102"/>
              <a:gd name="connsiteY11" fmla="*/ 300688 h 300688"/>
              <a:gd name="connsiteX12" fmla="*/ 50116 w 2219102"/>
              <a:gd name="connsiteY12" fmla="*/ 300688 h 300688"/>
              <a:gd name="connsiteX13" fmla="*/ 0 w 2219102"/>
              <a:gd name="connsiteY13" fmla="*/ 250572 h 300688"/>
              <a:gd name="connsiteX14" fmla="*/ 0 w 2219102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19102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015" y="-18495"/>
                  <a:pt x="395515" y="-23198"/>
                  <a:pt x="601022" y="0"/>
                </a:cubicBezTo>
                <a:cubicBezTo>
                  <a:pt x="806529" y="23198"/>
                  <a:pt x="860760" y="10783"/>
                  <a:pt x="1088362" y="0"/>
                </a:cubicBezTo>
                <a:cubicBezTo>
                  <a:pt x="1315964" y="-10783"/>
                  <a:pt x="1380737" y="-26499"/>
                  <a:pt x="1639269" y="0"/>
                </a:cubicBezTo>
                <a:cubicBezTo>
                  <a:pt x="1897801" y="26499"/>
                  <a:pt x="2021456" y="7034"/>
                  <a:pt x="2168986" y="0"/>
                </a:cubicBezTo>
                <a:cubicBezTo>
                  <a:pt x="2199252" y="1275"/>
                  <a:pt x="2219181" y="23717"/>
                  <a:pt x="2219102" y="50116"/>
                </a:cubicBezTo>
                <a:cubicBezTo>
                  <a:pt x="2216158" y="104097"/>
                  <a:pt x="2225234" y="164262"/>
                  <a:pt x="2219102" y="250572"/>
                </a:cubicBezTo>
                <a:cubicBezTo>
                  <a:pt x="2221990" y="276955"/>
                  <a:pt x="2198345" y="297067"/>
                  <a:pt x="2168986" y="300688"/>
                </a:cubicBezTo>
                <a:cubicBezTo>
                  <a:pt x="2047230" y="313851"/>
                  <a:pt x="1902034" y="291348"/>
                  <a:pt x="1681646" y="300688"/>
                </a:cubicBezTo>
                <a:cubicBezTo>
                  <a:pt x="1461258" y="310028"/>
                  <a:pt x="1348070" y="279054"/>
                  <a:pt x="1130740" y="300688"/>
                </a:cubicBezTo>
                <a:cubicBezTo>
                  <a:pt x="913410" y="322322"/>
                  <a:pt x="793953" y="304730"/>
                  <a:pt x="643400" y="300688"/>
                </a:cubicBezTo>
                <a:cubicBezTo>
                  <a:pt x="492847" y="296646"/>
                  <a:pt x="284283" y="281012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219102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06205" y="9804"/>
                  <a:pt x="453509" y="-20828"/>
                  <a:pt x="579834" y="0"/>
                </a:cubicBezTo>
                <a:cubicBezTo>
                  <a:pt x="706159" y="20828"/>
                  <a:pt x="1023414" y="4771"/>
                  <a:pt x="1151928" y="0"/>
                </a:cubicBezTo>
                <a:cubicBezTo>
                  <a:pt x="1280442" y="-4771"/>
                  <a:pt x="1815324" y="5728"/>
                  <a:pt x="2168986" y="0"/>
                </a:cubicBezTo>
                <a:cubicBezTo>
                  <a:pt x="2193655" y="4042"/>
                  <a:pt x="2218754" y="16643"/>
                  <a:pt x="2219102" y="50116"/>
                </a:cubicBezTo>
                <a:cubicBezTo>
                  <a:pt x="2223816" y="118119"/>
                  <a:pt x="2215623" y="203459"/>
                  <a:pt x="2219102" y="250572"/>
                </a:cubicBezTo>
                <a:cubicBezTo>
                  <a:pt x="2213518" y="276818"/>
                  <a:pt x="2193181" y="298106"/>
                  <a:pt x="2168986" y="300688"/>
                </a:cubicBezTo>
                <a:cubicBezTo>
                  <a:pt x="2053982" y="280344"/>
                  <a:pt x="1787299" y="274973"/>
                  <a:pt x="1618080" y="300688"/>
                </a:cubicBezTo>
                <a:cubicBezTo>
                  <a:pt x="1448861" y="326403"/>
                  <a:pt x="1265954" y="310508"/>
                  <a:pt x="1067174" y="300688"/>
                </a:cubicBezTo>
                <a:cubicBezTo>
                  <a:pt x="868394" y="290868"/>
                  <a:pt x="697112" y="285021"/>
                  <a:pt x="601022" y="300688"/>
                </a:cubicBezTo>
                <a:cubicBezTo>
                  <a:pt x="504932" y="316355"/>
                  <a:pt x="193574" y="289160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9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الأرقام مرتفعة لأننا في قمة تاريخية لسوق الأسهم الأن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A4A3BC-05B5-7A60-A4D5-B32E535C6C81}"/>
              </a:ext>
            </a:extLst>
          </p:cNvPr>
          <p:cNvSpPr/>
          <p:nvPr/>
        </p:nvSpPr>
        <p:spPr>
          <a:xfrm>
            <a:off x="9145132" y="2328380"/>
            <a:ext cx="2547508" cy="300688"/>
          </a:xfrm>
          <a:custGeom>
            <a:avLst/>
            <a:gdLst>
              <a:gd name="connsiteX0" fmla="*/ 0 w 2547508"/>
              <a:gd name="connsiteY0" fmla="*/ 50116 h 300688"/>
              <a:gd name="connsiteX1" fmla="*/ 50116 w 2547508"/>
              <a:gd name="connsiteY1" fmla="*/ 0 h 300688"/>
              <a:gd name="connsiteX2" fmla="*/ 686408 w 2547508"/>
              <a:gd name="connsiteY2" fmla="*/ 0 h 300688"/>
              <a:gd name="connsiteX3" fmla="*/ 1249281 w 2547508"/>
              <a:gd name="connsiteY3" fmla="*/ 0 h 300688"/>
              <a:gd name="connsiteX4" fmla="*/ 1885573 w 2547508"/>
              <a:gd name="connsiteY4" fmla="*/ 0 h 300688"/>
              <a:gd name="connsiteX5" fmla="*/ 2497392 w 2547508"/>
              <a:gd name="connsiteY5" fmla="*/ 0 h 300688"/>
              <a:gd name="connsiteX6" fmla="*/ 2547508 w 2547508"/>
              <a:gd name="connsiteY6" fmla="*/ 50116 h 300688"/>
              <a:gd name="connsiteX7" fmla="*/ 2547508 w 2547508"/>
              <a:gd name="connsiteY7" fmla="*/ 250572 h 300688"/>
              <a:gd name="connsiteX8" fmla="*/ 2497392 w 2547508"/>
              <a:gd name="connsiteY8" fmla="*/ 300688 h 300688"/>
              <a:gd name="connsiteX9" fmla="*/ 1934519 w 2547508"/>
              <a:gd name="connsiteY9" fmla="*/ 300688 h 300688"/>
              <a:gd name="connsiteX10" fmla="*/ 1298227 w 2547508"/>
              <a:gd name="connsiteY10" fmla="*/ 300688 h 300688"/>
              <a:gd name="connsiteX11" fmla="*/ 735353 w 2547508"/>
              <a:gd name="connsiteY11" fmla="*/ 300688 h 300688"/>
              <a:gd name="connsiteX12" fmla="*/ 50116 w 2547508"/>
              <a:gd name="connsiteY12" fmla="*/ 300688 h 300688"/>
              <a:gd name="connsiteX13" fmla="*/ 0 w 2547508"/>
              <a:gd name="connsiteY13" fmla="*/ 250572 h 300688"/>
              <a:gd name="connsiteX14" fmla="*/ 0 w 2547508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508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593" y="18589"/>
                  <a:pt x="410301" y="-4532"/>
                  <a:pt x="686408" y="0"/>
                </a:cubicBezTo>
                <a:cubicBezTo>
                  <a:pt x="962515" y="4532"/>
                  <a:pt x="1087662" y="11958"/>
                  <a:pt x="1249281" y="0"/>
                </a:cubicBezTo>
                <a:cubicBezTo>
                  <a:pt x="1410900" y="-11958"/>
                  <a:pt x="1727105" y="9816"/>
                  <a:pt x="1885573" y="0"/>
                </a:cubicBezTo>
                <a:cubicBezTo>
                  <a:pt x="2044041" y="-9816"/>
                  <a:pt x="2262629" y="27119"/>
                  <a:pt x="2497392" y="0"/>
                </a:cubicBezTo>
                <a:cubicBezTo>
                  <a:pt x="2527658" y="1275"/>
                  <a:pt x="2547587" y="23717"/>
                  <a:pt x="2547508" y="50116"/>
                </a:cubicBezTo>
                <a:cubicBezTo>
                  <a:pt x="2544564" y="104097"/>
                  <a:pt x="2553640" y="164262"/>
                  <a:pt x="2547508" y="250572"/>
                </a:cubicBezTo>
                <a:cubicBezTo>
                  <a:pt x="2550396" y="276955"/>
                  <a:pt x="2526751" y="297067"/>
                  <a:pt x="2497392" y="300688"/>
                </a:cubicBezTo>
                <a:cubicBezTo>
                  <a:pt x="2263569" y="285993"/>
                  <a:pt x="2058765" y="312679"/>
                  <a:pt x="1934519" y="300688"/>
                </a:cubicBezTo>
                <a:cubicBezTo>
                  <a:pt x="1810273" y="288697"/>
                  <a:pt x="1507869" y="291576"/>
                  <a:pt x="1298227" y="300688"/>
                </a:cubicBezTo>
                <a:cubicBezTo>
                  <a:pt x="1088585" y="309800"/>
                  <a:pt x="996843" y="314289"/>
                  <a:pt x="735353" y="300688"/>
                </a:cubicBezTo>
                <a:cubicBezTo>
                  <a:pt x="473863" y="287087"/>
                  <a:pt x="348601" y="332673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547508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72849" y="20615"/>
                  <a:pt x="527824" y="-17170"/>
                  <a:pt x="661935" y="0"/>
                </a:cubicBezTo>
                <a:cubicBezTo>
                  <a:pt x="796046" y="17170"/>
                  <a:pt x="1137791" y="-21247"/>
                  <a:pt x="1322700" y="0"/>
                </a:cubicBezTo>
                <a:cubicBezTo>
                  <a:pt x="1507610" y="21247"/>
                  <a:pt x="1992970" y="13915"/>
                  <a:pt x="2497392" y="0"/>
                </a:cubicBezTo>
                <a:cubicBezTo>
                  <a:pt x="2522061" y="4042"/>
                  <a:pt x="2547160" y="16643"/>
                  <a:pt x="2547508" y="50116"/>
                </a:cubicBezTo>
                <a:cubicBezTo>
                  <a:pt x="2552222" y="118119"/>
                  <a:pt x="2544029" y="203459"/>
                  <a:pt x="2547508" y="250572"/>
                </a:cubicBezTo>
                <a:cubicBezTo>
                  <a:pt x="2541924" y="276818"/>
                  <a:pt x="2521587" y="298106"/>
                  <a:pt x="2497392" y="300688"/>
                </a:cubicBezTo>
                <a:cubicBezTo>
                  <a:pt x="2214714" y="308149"/>
                  <a:pt x="2055759" y="270533"/>
                  <a:pt x="1861100" y="300688"/>
                </a:cubicBezTo>
                <a:cubicBezTo>
                  <a:pt x="1666441" y="330843"/>
                  <a:pt x="1502549" y="300793"/>
                  <a:pt x="1224808" y="300688"/>
                </a:cubicBezTo>
                <a:cubicBezTo>
                  <a:pt x="947067" y="300583"/>
                  <a:pt x="935270" y="307912"/>
                  <a:pt x="686408" y="300688"/>
                </a:cubicBezTo>
                <a:cubicBezTo>
                  <a:pt x="437546" y="293464"/>
                  <a:pt x="189193" y="30999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Return on Assets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81269F-AE16-878C-1308-09B073BDF57E}"/>
              </a:ext>
            </a:extLst>
          </p:cNvPr>
          <p:cNvSpPr/>
          <p:nvPr/>
        </p:nvSpPr>
        <p:spPr>
          <a:xfrm>
            <a:off x="10377023" y="2816466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4-11 %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A64584-3A2F-6ABA-F0B9-B872BB4E2368}"/>
              </a:ext>
            </a:extLst>
          </p:cNvPr>
          <p:cNvSpPr/>
          <p:nvPr/>
        </p:nvSpPr>
        <p:spPr>
          <a:xfrm>
            <a:off x="8973203" y="1234310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 المؤشر 28%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BDD128-10A1-91D2-AFCE-C06BF43A639C}"/>
              </a:ext>
            </a:extLst>
          </p:cNvPr>
          <p:cNvSpPr/>
          <p:nvPr/>
        </p:nvSpPr>
        <p:spPr>
          <a:xfrm>
            <a:off x="8924463" y="2796616"/>
            <a:ext cx="1349793" cy="300688"/>
          </a:xfrm>
          <a:custGeom>
            <a:avLst/>
            <a:gdLst>
              <a:gd name="connsiteX0" fmla="*/ 0 w 1349793"/>
              <a:gd name="connsiteY0" fmla="*/ 50116 h 300688"/>
              <a:gd name="connsiteX1" fmla="*/ 50116 w 1349793"/>
              <a:gd name="connsiteY1" fmla="*/ 0 h 300688"/>
              <a:gd name="connsiteX2" fmla="*/ 649905 w 1349793"/>
              <a:gd name="connsiteY2" fmla="*/ 0 h 300688"/>
              <a:gd name="connsiteX3" fmla="*/ 1299677 w 1349793"/>
              <a:gd name="connsiteY3" fmla="*/ 0 h 300688"/>
              <a:gd name="connsiteX4" fmla="*/ 1349793 w 1349793"/>
              <a:gd name="connsiteY4" fmla="*/ 50116 h 300688"/>
              <a:gd name="connsiteX5" fmla="*/ 1349793 w 1349793"/>
              <a:gd name="connsiteY5" fmla="*/ 250572 h 300688"/>
              <a:gd name="connsiteX6" fmla="*/ 1299677 w 1349793"/>
              <a:gd name="connsiteY6" fmla="*/ 300688 h 300688"/>
              <a:gd name="connsiteX7" fmla="*/ 699888 w 1349793"/>
              <a:gd name="connsiteY7" fmla="*/ 300688 h 300688"/>
              <a:gd name="connsiteX8" fmla="*/ 50116 w 1349793"/>
              <a:gd name="connsiteY8" fmla="*/ 300688 h 300688"/>
              <a:gd name="connsiteX9" fmla="*/ 0 w 1349793"/>
              <a:gd name="connsiteY9" fmla="*/ 250572 h 300688"/>
              <a:gd name="connsiteX10" fmla="*/ 0 w 1349793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48059" y="-3850"/>
                  <a:pt x="427531" y="-8876"/>
                  <a:pt x="649905" y="0"/>
                </a:cubicBezTo>
                <a:cubicBezTo>
                  <a:pt x="872279" y="8876"/>
                  <a:pt x="1066872" y="-15858"/>
                  <a:pt x="1299677" y="0"/>
                </a:cubicBezTo>
                <a:cubicBezTo>
                  <a:pt x="1327858" y="-3375"/>
                  <a:pt x="1353395" y="23364"/>
                  <a:pt x="1349793" y="50116"/>
                </a:cubicBezTo>
                <a:cubicBezTo>
                  <a:pt x="1343470" y="110867"/>
                  <a:pt x="1346448" y="161046"/>
                  <a:pt x="1349793" y="250572"/>
                </a:cubicBezTo>
                <a:cubicBezTo>
                  <a:pt x="1347071" y="277983"/>
                  <a:pt x="1332479" y="298169"/>
                  <a:pt x="1299677" y="300688"/>
                </a:cubicBezTo>
                <a:cubicBezTo>
                  <a:pt x="1010018" y="275619"/>
                  <a:pt x="892682" y="325892"/>
                  <a:pt x="699888" y="300688"/>
                </a:cubicBezTo>
                <a:cubicBezTo>
                  <a:pt x="507094" y="275484"/>
                  <a:pt x="284298" y="27239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49793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944" y="-1309"/>
                  <a:pt x="547549" y="28761"/>
                  <a:pt x="674897" y="0"/>
                </a:cubicBezTo>
                <a:cubicBezTo>
                  <a:pt x="802245" y="-28761"/>
                  <a:pt x="1010696" y="25996"/>
                  <a:pt x="1299677" y="0"/>
                </a:cubicBezTo>
                <a:cubicBezTo>
                  <a:pt x="1323755" y="-3982"/>
                  <a:pt x="1353552" y="20865"/>
                  <a:pt x="1349793" y="50116"/>
                </a:cubicBezTo>
                <a:cubicBezTo>
                  <a:pt x="1351717" y="148018"/>
                  <a:pt x="1353164" y="192033"/>
                  <a:pt x="1349793" y="250572"/>
                </a:cubicBezTo>
                <a:cubicBezTo>
                  <a:pt x="1347289" y="281722"/>
                  <a:pt x="1331758" y="299761"/>
                  <a:pt x="1299677" y="300688"/>
                </a:cubicBezTo>
                <a:cubicBezTo>
                  <a:pt x="1063889" y="279831"/>
                  <a:pt x="957533" y="303156"/>
                  <a:pt x="699888" y="300688"/>
                </a:cubicBezTo>
                <a:cubicBezTo>
                  <a:pt x="442243" y="298220"/>
                  <a:pt x="257811" y="332261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7.28%</a:t>
            </a:r>
            <a:r>
              <a:rPr lang="ar-EG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متوسط المؤشر </a:t>
            </a:r>
            <a:r>
              <a:rPr lang="en-US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EG" sz="105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4561A9-48E5-976E-550B-AF3F95124B80}"/>
              </a:ext>
            </a:extLst>
          </p:cNvPr>
          <p:cNvSpPr/>
          <p:nvPr/>
        </p:nvSpPr>
        <p:spPr>
          <a:xfrm>
            <a:off x="9179308" y="3387587"/>
            <a:ext cx="2547508" cy="300688"/>
          </a:xfrm>
          <a:custGeom>
            <a:avLst/>
            <a:gdLst>
              <a:gd name="connsiteX0" fmla="*/ 0 w 2547508"/>
              <a:gd name="connsiteY0" fmla="*/ 50116 h 300688"/>
              <a:gd name="connsiteX1" fmla="*/ 50116 w 2547508"/>
              <a:gd name="connsiteY1" fmla="*/ 0 h 300688"/>
              <a:gd name="connsiteX2" fmla="*/ 686408 w 2547508"/>
              <a:gd name="connsiteY2" fmla="*/ 0 h 300688"/>
              <a:gd name="connsiteX3" fmla="*/ 1249281 w 2547508"/>
              <a:gd name="connsiteY3" fmla="*/ 0 h 300688"/>
              <a:gd name="connsiteX4" fmla="*/ 1885573 w 2547508"/>
              <a:gd name="connsiteY4" fmla="*/ 0 h 300688"/>
              <a:gd name="connsiteX5" fmla="*/ 2497392 w 2547508"/>
              <a:gd name="connsiteY5" fmla="*/ 0 h 300688"/>
              <a:gd name="connsiteX6" fmla="*/ 2547508 w 2547508"/>
              <a:gd name="connsiteY6" fmla="*/ 50116 h 300688"/>
              <a:gd name="connsiteX7" fmla="*/ 2547508 w 2547508"/>
              <a:gd name="connsiteY7" fmla="*/ 250572 h 300688"/>
              <a:gd name="connsiteX8" fmla="*/ 2497392 w 2547508"/>
              <a:gd name="connsiteY8" fmla="*/ 300688 h 300688"/>
              <a:gd name="connsiteX9" fmla="*/ 1934519 w 2547508"/>
              <a:gd name="connsiteY9" fmla="*/ 300688 h 300688"/>
              <a:gd name="connsiteX10" fmla="*/ 1298227 w 2547508"/>
              <a:gd name="connsiteY10" fmla="*/ 300688 h 300688"/>
              <a:gd name="connsiteX11" fmla="*/ 735353 w 2547508"/>
              <a:gd name="connsiteY11" fmla="*/ 300688 h 300688"/>
              <a:gd name="connsiteX12" fmla="*/ 50116 w 2547508"/>
              <a:gd name="connsiteY12" fmla="*/ 300688 h 300688"/>
              <a:gd name="connsiteX13" fmla="*/ 0 w 2547508"/>
              <a:gd name="connsiteY13" fmla="*/ 250572 h 300688"/>
              <a:gd name="connsiteX14" fmla="*/ 0 w 2547508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508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593" y="18589"/>
                  <a:pt x="410301" y="-4532"/>
                  <a:pt x="686408" y="0"/>
                </a:cubicBezTo>
                <a:cubicBezTo>
                  <a:pt x="962515" y="4532"/>
                  <a:pt x="1087662" y="11958"/>
                  <a:pt x="1249281" y="0"/>
                </a:cubicBezTo>
                <a:cubicBezTo>
                  <a:pt x="1410900" y="-11958"/>
                  <a:pt x="1727105" y="9816"/>
                  <a:pt x="1885573" y="0"/>
                </a:cubicBezTo>
                <a:cubicBezTo>
                  <a:pt x="2044041" y="-9816"/>
                  <a:pt x="2262629" y="27119"/>
                  <a:pt x="2497392" y="0"/>
                </a:cubicBezTo>
                <a:cubicBezTo>
                  <a:pt x="2527658" y="1275"/>
                  <a:pt x="2547587" y="23717"/>
                  <a:pt x="2547508" y="50116"/>
                </a:cubicBezTo>
                <a:cubicBezTo>
                  <a:pt x="2544564" y="104097"/>
                  <a:pt x="2553640" y="164262"/>
                  <a:pt x="2547508" y="250572"/>
                </a:cubicBezTo>
                <a:cubicBezTo>
                  <a:pt x="2550396" y="276955"/>
                  <a:pt x="2526751" y="297067"/>
                  <a:pt x="2497392" y="300688"/>
                </a:cubicBezTo>
                <a:cubicBezTo>
                  <a:pt x="2263569" y="285993"/>
                  <a:pt x="2058765" y="312679"/>
                  <a:pt x="1934519" y="300688"/>
                </a:cubicBezTo>
                <a:cubicBezTo>
                  <a:pt x="1810273" y="288697"/>
                  <a:pt x="1507869" y="291576"/>
                  <a:pt x="1298227" y="300688"/>
                </a:cubicBezTo>
                <a:cubicBezTo>
                  <a:pt x="1088585" y="309800"/>
                  <a:pt x="996843" y="314289"/>
                  <a:pt x="735353" y="300688"/>
                </a:cubicBezTo>
                <a:cubicBezTo>
                  <a:pt x="473863" y="287087"/>
                  <a:pt x="348601" y="332673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547508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72849" y="20615"/>
                  <a:pt x="527824" y="-17170"/>
                  <a:pt x="661935" y="0"/>
                </a:cubicBezTo>
                <a:cubicBezTo>
                  <a:pt x="796046" y="17170"/>
                  <a:pt x="1137791" y="-21247"/>
                  <a:pt x="1322700" y="0"/>
                </a:cubicBezTo>
                <a:cubicBezTo>
                  <a:pt x="1507610" y="21247"/>
                  <a:pt x="1992970" y="13915"/>
                  <a:pt x="2497392" y="0"/>
                </a:cubicBezTo>
                <a:cubicBezTo>
                  <a:pt x="2522061" y="4042"/>
                  <a:pt x="2547160" y="16643"/>
                  <a:pt x="2547508" y="50116"/>
                </a:cubicBezTo>
                <a:cubicBezTo>
                  <a:pt x="2552222" y="118119"/>
                  <a:pt x="2544029" y="203459"/>
                  <a:pt x="2547508" y="250572"/>
                </a:cubicBezTo>
                <a:cubicBezTo>
                  <a:pt x="2541924" y="276818"/>
                  <a:pt x="2521587" y="298106"/>
                  <a:pt x="2497392" y="300688"/>
                </a:cubicBezTo>
                <a:cubicBezTo>
                  <a:pt x="2214714" y="308149"/>
                  <a:pt x="2055759" y="270533"/>
                  <a:pt x="1861100" y="300688"/>
                </a:cubicBezTo>
                <a:cubicBezTo>
                  <a:pt x="1666441" y="330843"/>
                  <a:pt x="1502549" y="300793"/>
                  <a:pt x="1224808" y="300688"/>
                </a:cubicBezTo>
                <a:cubicBezTo>
                  <a:pt x="947067" y="300583"/>
                  <a:pt x="935270" y="307912"/>
                  <a:pt x="686408" y="300688"/>
                </a:cubicBezTo>
                <a:cubicBezTo>
                  <a:pt x="437546" y="293464"/>
                  <a:pt x="189193" y="30999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Return on Equity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53336B-CF90-60AE-2C47-39C8E5A0E270}"/>
              </a:ext>
            </a:extLst>
          </p:cNvPr>
          <p:cNvSpPr/>
          <p:nvPr/>
        </p:nvSpPr>
        <p:spPr>
          <a:xfrm>
            <a:off x="10504113" y="3938283"/>
            <a:ext cx="1296826" cy="300688"/>
          </a:xfrm>
          <a:custGeom>
            <a:avLst/>
            <a:gdLst>
              <a:gd name="connsiteX0" fmla="*/ 0 w 1296826"/>
              <a:gd name="connsiteY0" fmla="*/ 50116 h 300688"/>
              <a:gd name="connsiteX1" fmla="*/ 50116 w 1296826"/>
              <a:gd name="connsiteY1" fmla="*/ 0 h 300688"/>
              <a:gd name="connsiteX2" fmla="*/ 624481 w 1296826"/>
              <a:gd name="connsiteY2" fmla="*/ 0 h 300688"/>
              <a:gd name="connsiteX3" fmla="*/ 1246710 w 1296826"/>
              <a:gd name="connsiteY3" fmla="*/ 0 h 300688"/>
              <a:gd name="connsiteX4" fmla="*/ 1296826 w 1296826"/>
              <a:gd name="connsiteY4" fmla="*/ 50116 h 300688"/>
              <a:gd name="connsiteX5" fmla="*/ 1296826 w 1296826"/>
              <a:gd name="connsiteY5" fmla="*/ 250572 h 300688"/>
              <a:gd name="connsiteX6" fmla="*/ 1246710 w 1296826"/>
              <a:gd name="connsiteY6" fmla="*/ 300688 h 300688"/>
              <a:gd name="connsiteX7" fmla="*/ 672345 w 1296826"/>
              <a:gd name="connsiteY7" fmla="*/ 300688 h 300688"/>
              <a:gd name="connsiteX8" fmla="*/ 50116 w 1296826"/>
              <a:gd name="connsiteY8" fmla="*/ 300688 h 300688"/>
              <a:gd name="connsiteX9" fmla="*/ 0 w 1296826"/>
              <a:gd name="connsiteY9" fmla="*/ 250572 h 300688"/>
              <a:gd name="connsiteX10" fmla="*/ 0 w 1296826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90503" y="110867"/>
                  <a:pt x="1293481" y="161046"/>
                  <a:pt x="1296826" y="250572"/>
                </a:cubicBezTo>
                <a:cubicBezTo>
                  <a:pt x="1294104" y="277983"/>
                  <a:pt x="1279512" y="298169"/>
                  <a:pt x="1246710" y="300688"/>
                </a:cubicBezTo>
                <a:cubicBezTo>
                  <a:pt x="971610" y="300980"/>
                  <a:pt x="938787" y="299861"/>
                  <a:pt x="672345" y="300688"/>
                </a:cubicBezTo>
                <a:cubicBezTo>
                  <a:pt x="405904" y="301515"/>
                  <a:pt x="353807" y="319089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29682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98750" y="148018"/>
                  <a:pt x="1300197" y="192033"/>
                  <a:pt x="1296826" y="250572"/>
                </a:cubicBezTo>
                <a:cubicBezTo>
                  <a:pt x="1294322" y="281722"/>
                  <a:pt x="1278791" y="299761"/>
                  <a:pt x="1246710" y="300688"/>
                </a:cubicBezTo>
                <a:cubicBezTo>
                  <a:pt x="1119948" y="273650"/>
                  <a:pt x="830819" y="311185"/>
                  <a:pt x="672345" y="300688"/>
                </a:cubicBezTo>
                <a:cubicBezTo>
                  <a:pt x="513871" y="290191"/>
                  <a:pt x="213154" y="28711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8-50%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0B872AB-D004-F3C2-C42A-53614A727624}"/>
              </a:ext>
            </a:extLst>
          </p:cNvPr>
          <p:cNvSpPr/>
          <p:nvPr/>
        </p:nvSpPr>
        <p:spPr>
          <a:xfrm>
            <a:off x="9076063" y="3938283"/>
            <a:ext cx="1296826" cy="300688"/>
          </a:xfrm>
          <a:custGeom>
            <a:avLst/>
            <a:gdLst>
              <a:gd name="connsiteX0" fmla="*/ 0 w 1296826"/>
              <a:gd name="connsiteY0" fmla="*/ 50116 h 300688"/>
              <a:gd name="connsiteX1" fmla="*/ 50116 w 1296826"/>
              <a:gd name="connsiteY1" fmla="*/ 0 h 300688"/>
              <a:gd name="connsiteX2" fmla="*/ 624481 w 1296826"/>
              <a:gd name="connsiteY2" fmla="*/ 0 h 300688"/>
              <a:gd name="connsiteX3" fmla="*/ 1246710 w 1296826"/>
              <a:gd name="connsiteY3" fmla="*/ 0 h 300688"/>
              <a:gd name="connsiteX4" fmla="*/ 1296826 w 1296826"/>
              <a:gd name="connsiteY4" fmla="*/ 50116 h 300688"/>
              <a:gd name="connsiteX5" fmla="*/ 1296826 w 1296826"/>
              <a:gd name="connsiteY5" fmla="*/ 250572 h 300688"/>
              <a:gd name="connsiteX6" fmla="*/ 1246710 w 1296826"/>
              <a:gd name="connsiteY6" fmla="*/ 300688 h 300688"/>
              <a:gd name="connsiteX7" fmla="*/ 672345 w 1296826"/>
              <a:gd name="connsiteY7" fmla="*/ 300688 h 300688"/>
              <a:gd name="connsiteX8" fmla="*/ 50116 w 1296826"/>
              <a:gd name="connsiteY8" fmla="*/ 300688 h 300688"/>
              <a:gd name="connsiteX9" fmla="*/ 0 w 1296826"/>
              <a:gd name="connsiteY9" fmla="*/ 250572 h 300688"/>
              <a:gd name="connsiteX10" fmla="*/ 0 w 1296826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90503" y="110867"/>
                  <a:pt x="1293481" y="161046"/>
                  <a:pt x="1296826" y="250572"/>
                </a:cubicBezTo>
                <a:cubicBezTo>
                  <a:pt x="1294104" y="277983"/>
                  <a:pt x="1279512" y="298169"/>
                  <a:pt x="1246710" y="300688"/>
                </a:cubicBezTo>
                <a:cubicBezTo>
                  <a:pt x="971610" y="300980"/>
                  <a:pt x="938787" y="299861"/>
                  <a:pt x="672345" y="300688"/>
                </a:cubicBezTo>
                <a:cubicBezTo>
                  <a:pt x="405904" y="301515"/>
                  <a:pt x="353807" y="319089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29682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98750" y="148018"/>
                  <a:pt x="1300197" y="192033"/>
                  <a:pt x="1296826" y="250572"/>
                </a:cubicBezTo>
                <a:cubicBezTo>
                  <a:pt x="1294322" y="281722"/>
                  <a:pt x="1278791" y="299761"/>
                  <a:pt x="1246710" y="300688"/>
                </a:cubicBezTo>
                <a:cubicBezTo>
                  <a:pt x="1119948" y="273650"/>
                  <a:pt x="830819" y="311185"/>
                  <a:pt x="672345" y="300688"/>
                </a:cubicBezTo>
                <a:cubicBezTo>
                  <a:pt x="513871" y="290191"/>
                  <a:pt x="213154" y="28711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متوسط </a:t>
            </a:r>
            <a:r>
              <a:rPr lang="en-US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10.2%</a:t>
            </a:r>
            <a:r>
              <a:rPr lang="ar-EG" sz="105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المؤشر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F86C683-F084-F064-3B97-5BD112B08415}"/>
              </a:ext>
            </a:extLst>
          </p:cNvPr>
          <p:cNvSpPr/>
          <p:nvPr/>
        </p:nvSpPr>
        <p:spPr>
          <a:xfrm>
            <a:off x="9282360" y="4578709"/>
            <a:ext cx="2547508" cy="300688"/>
          </a:xfrm>
          <a:custGeom>
            <a:avLst/>
            <a:gdLst>
              <a:gd name="connsiteX0" fmla="*/ 0 w 2547508"/>
              <a:gd name="connsiteY0" fmla="*/ 50116 h 300688"/>
              <a:gd name="connsiteX1" fmla="*/ 50116 w 2547508"/>
              <a:gd name="connsiteY1" fmla="*/ 0 h 300688"/>
              <a:gd name="connsiteX2" fmla="*/ 686408 w 2547508"/>
              <a:gd name="connsiteY2" fmla="*/ 0 h 300688"/>
              <a:gd name="connsiteX3" fmla="*/ 1249281 w 2547508"/>
              <a:gd name="connsiteY3" fmla="*/ 0 h 300688"/>
              <a:gd name="connsiteX4" fmla="*/ 1885573 w 2547508"/>
              <a:gd name="connsiteY4" fmla="*/ 0 h 300688"/>
              <a:gd name="connsiteX5" fmla="*/ 2497392 w 2547508"/>
              <a:gd name="connsiteY5" fmla="*/ 0 h 300688"/>
              <a:gd name="connsiteX6" fmla="*/ 2547508 w 2547508"/>
              <a:gd name="connsiteY6" fmla="*/ 50116 h 300688"/>
              <a:gd name="connsiteX7" fmla="*/ 2547508 w 2547508"/>
              <a:gd name="connsiteY7" fmla="*/ 250572 h 300688"/>
              <a:gd name="connsiteX8" fmla="*/ 2497392 w 2547508"/>
              <a:gd name="connsiteY8" fmla="*/ 300688 h 300688"/>
              <a:gd name="connsiteX9" fmla="*/ 1934519 w 2547508"/>
              <a:gd name="connsiteY9" fmla="*/ 300688 h 300688"/>
              <a:gd name="connsiteX10" fmla="*/ 1298227 w 2547508"/>
              <a:gd name="connsiteY10" fmla="*/ 300688 h 300688"/>
              <a:gd name="connsiteX11" fmla="*/ 735353 w 2547508"/>
              <a:gd name="connsiteY11" fmla="*/ 300688 h 300688"/>
              <a:gd name="connsiteX12" fmla="*/ 50116 w 2547508"/>
              <a:gd name="connsiteY12" fmla="*/ 300688 h 300688"/>
              <a:gd name="connsiteX13" fmla="*/ 0 w 2547508"/>
              <a:gd name="connsiteY13" fmla="*/ 250572 h 300688"/>
              <a:gd name="connsiteX14" fmla="*/ 0 w 2547508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508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593" y="18589"/>
                  <a:pt x="410301" y="-4532"/>
                  <a:pt x="686408" y="0"/>
                </a:cubicBezTo>
                <a:cubicBezTo>
                  <a:pt x="962515" y="4532"/>
                  <a:pt x="1087662" y="11958"/>
                  <a:pt x="1249281" y="0"/>
                </a:cubicBezTo>
                <a:cubicBezTo>
                  <a:pt x="1410900" y="-11958"/>
                  <a:pt x="1727105" y="9816"/>
                  <a:pt x="1885573" y="0"/>
                </a:cubicBezTo>
                <a:cubicBezTo>
                  <a:pt x="2044041" y="-9816"/>
                  <a:pt x="2262629" y="27119"/>
                  <a:pt x="2497392" y="0"/>
                </a:cubicBezTo>
                <a:cubicBezTo>
                  <a:pt x="2527658" y="1275"/>
                  <a:pt x="2547587" y="23717"/>
                  <a:pt x="2547508" y="50116"/>
                </a:cubicBezTo>
                <a:cubicBezTo>
                  <a:pt x="2544564" y="104097"/>
                  <a:pt x="2553640" y="164262"/>
                  <a:pt x="2547508" y="250572"/>
                </a:cubicBezTo>
                <a:cubicBezTo>
                  <a:pt x="2550396" y="276955"/>
                  <a:pt x="2526751" y="297067"/>
                  <a:pt x="2497392" y="300688"/>
                </a:cubicBezTo>
                <a:cubicBezTo>
                  <a:pt x="2263569" y="285993"/>
                  <a:pt x="2058765" y="312679"/>
                  <a:pt x="1934519" y="300688"/>
                </a:cubicBezTo>
                <a:cubicBezTo>
                  <a:pt x="1810273" y="288697"/>
                  <a:pt x="1507869" y="291576"/>
                  <a:pt x="1298227" y="300688"/>
                </a:cubicBezTo>
                <a:cubicBezTo>
                  <a:pt x="1088585" y="309800"/>
                  <a:pt x="996843" y="314289"/>
                  <a:pt x="735353" y="300688"/>
                </a:cubicBezTo>
                <a:cubicBezTo>
                  <a:pt x="473863" y="287087"/>
                  <a:pt x="348601" y="332673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547508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72849" y="20615"/>
                  <a:pt x="527824" y="-17170"/>
                  <a:pt x="661935" y="0"/>
                </a:cubicBezTo>
                <a:cubicBezTo>
                  <a:pt x="796046" y="17170"/>
                  <a:pt x="1137791" y="-21247"/>
                  <a:pt x="1322700" y="0"/>
                </a:cubicBezTo>
                <a:cubicBezTo>
                  <a:pt x="1507610" y="21247"/>
                  <a:pt x="1992970" y="13915"/>
                  <a:pt x="2497392" y="0"/>
                </a:cubicBezTo>
                <a:cubicBezTo>
                  <a:pt x="2522061" y="4042"/>
                  <a:pt x="2547160" y="16643"/>
                  <a:pt x="2547508" y="50116"/>
                </a:cubicBezTo>
                <a:cubicBezTo>
                  <a:pt x="2552222" y="118119"/>
                  <a:pt x="2544029" y="203459"/>
                  <a:pt x="2547508" y="250572"/>
                </a:cubicBezTo>
                <a:cubicBezTo>
                  <a:pt x="2541924" y="276818"/>
                  <a:pt x="2521587" y="298106"/>
                  <a:pt x="2497392" y="300688"/>
                </a:cubicBezTo>
                <a:cubicBezTo>
                  <a:pt x="2214714" y="308149"/>
                  <a:pt x="2055759" y="270533"/>
                  <a:pt x="1861100" y="300688"/>
                </a:cubicBezTo>
                <a:cubicBezTo>
                  <a:pt x="1666441" y="330843"/>
                  <a:pt x="1502549" y="300793"/>
                  <a:pt x="1224808" y="300688"/>
                </a:cubicBezTo>
                <a:cubicBezTo>
                  <a:pt x="947067" y="300583"/>
                  <a:pt x="935270" y="307912"/>
                  <a:pt x="686408" y="300688"/>
                </a:cubicBezTo>
                <a:cubicBezTo>
                  <a:pt x="437546" y="293464"/>
                  <a:pt x="189193" y="30999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Assets/Equity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3FB2D67-3360-8752-EE1B-EA0DCB7A16C7}"/>
              </a:ext>
            </a:extLst>
          </p:cNvPr>
          <p:cNvSpPr/>
          <p:nvPr/>
        </p:nvSpPr>
        <p:spPr>
          <a:xfrm>
            <a:off x="10504113" y="5082704"/>
            <a:ext cx="1296826" cy="300688"/>
          </a:xfrm>
          <a:custGeom>
            <a:avLst/>
            <a:gdLst>
              <a:gd name="connsiteX0" fmla="*/ 0 w 1296826"/>
              <a:gd name="connsiteY0" fmla="*/ 50116 h 300688"/>
              <a:gd name="connsiteX1" fmla="*/ 50116 w 1296826"/>
              <a:gd name="connsiteY1" fmla="*/ 0 h 300688"/>
              <a:gd name="connsiteX2" fmla="*/ 624481 w 1296826"/>
              <a:gd name="connsiteY2" fmla="*/ 0 h 300688"/>
              <a:gd name="connsiteX3" fmla="*/ 1246710 w 1296826"/>
              <a:gd name="connsiteY3" fmla="*/ 0 h 300688"/>
              <a:gd name="connsiteX4" fmla="*/ 1296826 w 1296826"/>
              <a:gd name="connsiteY4" fmla="*/ 50116 h 300688"/>
              <a:gd name="connsiteX5" fmla="*/ 1296826 w 1296826"/>
              <a:gd name="connsiteY5" fmla="*/ 250572 h 300688"/>
              <a:gd name="connsiteX6" fmla="*/ 1246710 w 1296826"/>
              <a:gd name="connsiteY6" fmla="*/ 300688 h 300688"/>
              <a:gd name="connsiteX7" fmla="*/ 672345 w 1296826"/>
              <a:gd name="connsiteY7" fmla="*/ 300688 h 300688"/>
              <a:gd name="connsiteX8" fmla="*/ 50116 w 1296826"/>
              <a:gd name="connsiteY8" fmla="*/ 300688 h 300688"/>
              <a:gd name="connsiteX9" fmla="*/ 0 w 1296826"/>
              <a:gd name="connsiteY9" fmla="*/ 250572 h 300688"/>
              <a:gd name="connsiteX10" fmla="*/ 0 w 1296826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90503" y="110867"/>
                  <a:pt x="1293481" y="161046"/>
                  <a:pt x="1296826" y="250572"/>
                </a:cubicBezTo>
                <a:cubicBezTo>
                  <a:pt x="1294104" y="277983"/>
                  <a:pt x="1279512" y="298169"/>
                  <a:pt x="1246710" y="300688"/>
                </a:cubicBezTo>
                <a:cubicBezTo>
                  <a:pt x="971610" y="300980"/>
                  <a:pt x="938787" y="299861"/>
                  <a:pt x="672345" y="300688"/>
                </a:cubicBezTo>
                <a:cubicBezTo>
                  <a:pt x="405904" y="301515"/>
                  <a:pt x="353807" y="319089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29682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98750" y="148018"/>
                  <a:pt x="1300197" y="192033"/>
                  <a:pt x="1296826" y="250572"/>
                </a:cubicBezTo>
                <a:cubicBezTo>
                  <a:pt x="1294322" y="281722"/>
                  <a:pt x="1278791" y="299761"/>
                  <a:pt x="1246710" y="300688"/>
                </a:cubicBezTo>
                <a:cubicBezTo>
                  <a:pt x="1119948" y="273650"/>
                  <a:pt x="830819" y="311185"/>
                  <a:pt x="672345" y="300688"/>
                </a:cubicBezTo>
                <a:cubicBezTo>
                  <a:pt x="513871" y="290191"/>
                  <a:pt x="213154" y="287112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1.77-4.4%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FE64A38-0E3D-33F7-4BF6-8B58ABD87169}"/>
              </a:ext>
            </a:extLst>
          </p:cNvPr>
          <p:cNvSpPr/>
          <p:nvPr/>
        </p:nvSpPr>
        <p:spPr>
          <a:xfrm>
            <a:off x="9116083" y="4987955"/>
            <a:ext cx="1296826" cy="635735"/>
          </a:xfrm>
          <a:custGeom>
            <a:avLst/>
            <a:gdLst>
              <a:gd name="connsiteX0" fmla="*/ 0 w 1296826"/>
              <a:gd name="connsiteY0" fmla="*/ 105958 h 635735"/>
              <a:gd name="connsiteX1" fmla="*/ 105958 w 1296826"/>
              <a:gd name="connsiteY1" fmla="*/ 0 h 635735"/>
              <a:gd name="connsiteX2" fmla="*/ 626715 w 1296826"/>
              <a:gd name="connsiteY2" fmla="*/ 0 h 635735"/>
              <a:gd name="connsiteX3" fmla="*/ 1190868 w 1296826"/>
              <a:gd name="connsiteY3" fmla="*/ 0 h 635735"/>
              <a:gd name="connsiteX4" fmla="*/ 1296826 w 1296826"/>
              <a:gd name="connsiteY4" fmla="*/ 105958 h 635735"/>
              <a:gd name="connsiteX5" fmla="*/ 1296826 w 1296826"/>
              <a:gd name="connsiteY5" fmla="*/ 529777 h 635735"/>
              <a:gd name="connsiteX6" fmla="*/ 1190868 w 1296826"/>
              <a:gd name="connsiteY6" fmla="*/ 635735 h 635735"/>
              <a:gd name="connsiteX7" fmla="*/ 670111 w 1296826"/>
              <a:gd name="connsiteY7" fmla="*/ 635735 h 635735"/>
              <a:gd name="connsiteX8" fmla="*/ 105958 w 1296826"/>
              <a:gd name="connsiteY8" fmla="*/ 635735 h 635735"/>
              <a:gd name="connsiteX9" fmla="*/ 0 w 1296826"/>
              <a:gd name="connsiteY9" fmla="*/ 529777 h 635735"/>
              <a:gd name="connsiteX10" fmla="*/ 0 w 1296826"/>
              <a:gd name="connsiteY10" fmla="*/ 105958 h 63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635735" fill="none" extrusionOk="0">
                <a:moveTo>
                  <a:pt x="0" y="105958"/>
                </a:moveTo>
                <a:cubicBezTo>
                  <a:pt x="-1380" y="50266"/>
                  <a:pt x="42156" y="3219"/>
                  <a:pt x="105958" y="0"/>
                </a:cubicBezTo>
                <a:cubicBezTo>
                  <a:pt x="294163" y="-14627"/>
                  <a:pt x="462472" y="-14440"/>
                  <a:pt x="626715" y="0"/>
                </a:cubicBezTo>
                <a:cubicBezTo>
                  <a:pt x="790958" y="14440"/>
                  <a:pt x="964588" y="-1780"/>
                  <a:pt x="1190868" y="0"/>
                </a:cubicBezTo>
                <a:cubicBezTo>
                  <a:pt x="1250092" y="-4732"/>
                  <a:pt x="1306799" y="50002"/>
                  <a:pt x="1296826" y="105958"/>
                </a:cubicBezTo>
                <a:cubicBezTo>
                  <a:pt x="1277833" y="258812"/>
                  <a:pt x="1305609" y="372751"/>
                  <a:pt x="1296826" y="529777"/>
                </a:cubicBezTo>
                <a:cubicBezTo>
                  <a:pt x="1288869" y="587515"/>
                  <a:pt x="1256874" y="632054"/>
                  <a:pt x="1190868" y="635735"/>
                </a:cubicBezTo>
                <a:cubicBezTo>
                  <a:pt x="1013591" y="638317"/>
                  <a:pt x="780160" y="617904"/>
                  <a:pt x="670111" y="635735"/>
                </a:cubicBezTo>
                <a:cubicBezTo>
                  <a:pt x="560062" y="653566"/>
                  <a:pt x="315110" y="632408"/>
                  <a:pt x="105958" y="635735"/>
                </a:cubicBezTo>
                <a:cubicBezTo>
                  <a:pt x="41778" y="643702"/>
                  <a:pt x="4985" y="587691"/>
                  <a:pt x="0" y="529777"/>
                </a:cubicBezTo>
                <a:cubicBezTo>
                  <a:pt x="4024" y="418755"/>
                  <a:pt x="-7646" y="251213"/>
                  <a:pt x="0" y="105958"/>
                </a:cubicBezTo>
                <a:close/>
              </a:path>
              <a:path w="1296826" h="635735" stroke="0" extrusionOk="0">
                <a:moveTo>
                  <a:pt x="0" y="105958"/>
                </a:moveTo>
                <a:cubicBezTo>
                  <a:pt x="6615" y="37936"/>
                  <a:pt x="45631" y="13467"/>
                  <a:pt x="105958" y="0"/>
                </a:cubicBezTo>
                <a:cubicBezTo>
                  <a:pt x="327815" y="-17916"/>
                  <a:pt x="469617" y="-6698"/>
                  <a:pt x="648413" y="0"/>
                </a:cubicBezTo>
                <a:cubicBezTo>
                  <a:pt x="827209" y="6698"/>
                  <a:pt x="1076592" y="10666"/>
                  <a:pt x="1190868" y="0"/>
                </a:cubicBezTo>
                <a:cubicBezTo>
                  <a:pt x="1241262" y="-8985"/>
                  <a:pt x="1300835" y="45761"/>
                  <a:pt x="1296826" y="105958"/>
                </a:cubicBezTo>
                <a:cubicBezTo>
                  <a:pt x="1279987" y="295832"/>
                  <a:pt x="1298793" y="428408"/>
                  <a:pt x="1296826" y="529777"/>
                </a:cubicBezTo>
                <a:cubicBezTo>
                  <a:pt x="1295542" y="590076"/>
                  <a:pt x="1257384" y="634051"/>
                  <a:pt x="1190868" y="635735"/>
                </a:cubicBezTo>
                <a:cubicBezTo>
                  <a:pt x="1048974" y="655332"/>
                  <a:pt x="889149" y="611542"/>
                  <a:pt x="670111" y="635735"/>
                </a:cubicBezTo>
                <a:cubicBezTo>
                  <a:pt x="451073" y="659928"/>
                  <a:pt x="272955" y="648081"/>
                  <a:pt x="105958" y="635735"/>
                </a:cubicBezTo>
                <a:cubicBezTo>
                  <a:pt x="48170" y="636875"/>
                  <a:pt x="-1005" y="592878"/>
                  <a:pt x="0" y="529777"/>
                </a:cubicBezTo>
                <a:cubicBezTo>
                  <a:pt x="15047" y="439920"/>
                  <a:pt x="10046" y="314571"/>
                  <a:pt x="0" y="10595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كلما أرتفعت = الشركة شغالة بفلوس الغير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AC456C-1BBD-126D-A757-C3156C512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" y="2465275"/>
            <a:ext cx="3619500" cy="3524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5588FB-2663-DD2F-2341-BF88585EA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42" y="2465275"/>
            <a:ext cx="5246165" cy="352425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CDBEA78-0158-5F4F-A9A2-A24F606C5BC0}"/>
              </a:ext>
            </a:extLst>
          </p:cNvPr>
          <p:cNvSpPr/>
          <p:nvPr/>
        </p:nvSpPr>
        <p:spPr>
          <a:xfrm rot="16200000">
            <a:off x="4223030" y="1473533"/>
            <a:ext cx="1612837" cy="300688"/>
          </a:xfrm>
          <a:custGeom>
            <a:avLst/>
            <a:gdLst>
              <a:gd name="connsiteX0" fmla="*/ 0 w 1612837"/>
              <a:gd name="connsiteY0" fmla="*/ 50116 h 300688"/>
              <a:gd name="connsiteX1" fmla="*/ 50116 w 1612837"/>
              <a:gd name="connsiteY1" fmla="*/ 0 h 300688"/>
              <a:gd name="connsiteX2" fmla="*/ 569444 w 1612837"/>
              <a:gd name="connsiteY2" fmla="*/ 0 h 300688"/>
              <a:gd name="connsiteX3" fmla="*/ 1088771 w 1612837"/>
              <a:gd name="connsiteY3" fmla="*/ 0 h 300688"/>
              <a:gd name="connsiteX4" fmla="*/ 1562721 w 1612837"/>
              <a:gd name="connsiteY4" fmla="*/ 0 h 300688"/>
              <a:gd name="connsiteX5" fmla="*/ 1612837 w 1612837"/>
              <a:gd name="connsiteY5" fmla="*/ 50116 h 300688"/>
              <a:gd name="connsiteX6" fmla="*/ 1612837 w 1612837"/>
              <a:gd name="connsiteY6" fmla="*/ 250572 h 300688"/>
              <a:gd name="connsiteX7" fmla="*/ 1562721 w 1612837"/>
              <a:gd name="connsiteY7" fmla="*/ 300688 h 300688"/>
              <a:gd name="connsiteX8" fmla="*/ 1043393 w 1612837"/>
              <a:gd name="connsiteY8" fmla="*/ 300688 h 300688"/>
              <a:gd name="connsiteX9" fmla="*/ 524066 w 1612837"/>
              <a:gd name="connsiteY9" fmla="*/ 300688 h 300688"/>
              <a:gd name="connsiteX10" fmla="*/ 50116 w 1612837"/>
              <a:gd name="connsiteY10" fmla="*/ 300688 h 300688"/>
              <a:gd name="connsiteX11" fmla="*/ 0 w 1612837"/>
              <a:gd name="connsiteY11" fmla="*/ 250572 h 300688"/>
              <a:gd name="connsiteX12" fmla="*/ 0 w 1612837"/>
              <a:gd name="connsiteY12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2837" h="300688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259543" y="21582"/>
                  <a:pt x="364884" y="-5556"/>
                  <a:pt x="569444" y="0"/>
                </a:cubicBezTo>
                <a:cubicBezTo>
                  <a:pt x="774004" y="5556"/>
                  <a:pt x="866564" y="16336"/>
                  <a:pt x="1088771" y="0"/>
                </a:cubicBezTo>
                <a:cubicBezTo>
                  <a:pt x="1310978" y="-16336"/>
                  <a:pt x="1451526" y="746"/>
                  <a:pt x="1562721" y="0"/>
                </a:cubicBezTo>
                <a:cubicBezTo>
                  <a:pt x="1587677" y="-267"/>
                  <a:pt x="1617961" y="19919"/>
                  <a:pt x="1612837" y="50116"/>
                </a:cubicBezTo>
                <a:cubicBezTo>
                  <a:pt x="1614986" y="135216"/>
                  <a:pt x="1618944" y="154318"/>
                  <a:pt x="1612837" y="250572"/>
                </a:cubicBezTo>
                <a:cubicBezTo>
                  <a:pt x="1606153" y="278054"/>
                  <a:pt x="1587861" y="295358"/>
                  <a:pt x="1562721" y="300688"/>
                </a:cubicBezTo>
                <a:cubicBezTo>
                  <a:pt x="1407205" y="283480"/>
                  <a:pt x="1279668" y="297750"/>
                  <a:pt x="1043393" y="300688"/>
                </a:cubicBezTo>
                <a:cubicBezTo>
                  <a:pt x="807118" y="303626"/>
                  <a:pt x="636807" y="299735"/>
                  <a:pt x="524066" y="300688"/>
                </a:cubicBezTo>
                <a:cubicBezTo>
                  <a:pt x="411325" y="301641"/>
                  <a:pt x="173798" y="307073"/>
                  <a:pt x="50116" y="300688"/>
                </a:cubicBezTo>
                <a:cubicBezTo>
                  <a:pt x="21373" y="296587"/>
                  <a:pt x="-3790" y="274503"/>
                  <a:pt x="0" y="250572"/>
                </a:cubicBezTo>
                <a:cubicBezTo>
                  <a:pt x="8695" y="196510"/>
                  <a:pt x="-7705" y="149138"/>
                  <a:pt x="0" y="50116"/>
                </a:cubicBezTo>
                <a:close/>
              </a:path>
              <a:path w="1612837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6162" y="-12802"/>
                  <a:pt x="370829" y="6656"/>
                  <a:pt x="554318" y="0"/>
                </a:cubicBezTo>
                <a:cubicBezTo>
                  <a:pt x="737807" y="-6656"/>
                  <a:pt x="888197" y="24224"/>
                  <a:pt x="1088771" y="0"/>
                </a:cubicBezTo>
                <a:cubicBezTo>
                  <a:pt x="1289345" y="-24224"/>
                  <a:pt x="1441333" y="14740"/>
                  <a:pt x="1562721" y="0"/>
                </a:cubicBezTo>
                <a:cubicBezTo>
                  <a:pt x="1587390" y="4042"/>
                  <a:pt x="1612489" y="16643"/>
                  <a:pt x="1612837" y="50116"/>
                </a:cubicBezTo>
                <a:cubicBezTo>
                  <a:pt x="1617551" y="118119"/>
                  <a:pt x="1609358" y="203459"/>
                  <a:pt x="1612837" y="250572"/>
                </a:cubicBezTo>
                <a:cubicBezTo>
                  <a:pt x="1607253" y="276818"/>
                  <a:pt x="1586916" y="298106"/>
                  <a:pt x="1562721" y="300688"/>
                </a:cubicBezTo>
                <a:cubicBezTo>
                  <a:pt x="1357287" y="281800"/>
                  <a:pt x="1159983" y="310460"/>
                  <a:pt x="1043393" y="300688"/>
                </a:cubicBezTo>
                <a:cubicBezTo>
                  <a:pt x="926803" y="290916"/>
                  <a:pt x="637855" y="312967"/>
                  <a:pt x="524066" y="300688"/>
                </a:cubicBezTo>
                <a:cubicBezTo>
                  <a:pt x="410277" y="288409"/>
                  <a:pt x="281477" y="277185"/>
                  <a:pt x="50116" y="300688"/>
                </a:cubicBezTo>
                <a:cubicBezTo>
                  <a:pt x="23315" y="301511"/>
                  <a:pt x="-2155" y="274389"/>
                  <a:pt x="0" y="250572"/>
                </a:cubicBezTo>
                <a:cubicBezTo>
                  <a:pt x="-2281" y="182531"/>
                  <a:pt x="9161" y="97914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P/E</a:t>
            </a:r>
            <a:r>
              <a:rPr lang="ar-EG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السعر بالنسبة لربحية السهم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BF5FD92-6F02-4A80-57A8-AB616AB21A1C}"/>
              </a:ext>
            </a:extLst>
          </p:cNvPr>
          <p:cNvSpPr/>
          <p:nvPr/>
        </p:nvSpPr>
        <p:spPr>
          <a:xfrm rot="16200000">
            <a:off x="3850110" y="1568007"/>
            <a:ext cx="1386984" cy="300688"/>
          </a:xfrm>
          <a:custGeom>
            <a:avLst/>
            <a:gdLst>
              <a:gd name="connsiteX0" fmla="*/ 0 w 1386984"/>
              <a:gd name="connsiteY0" fmla="*/ 50116 h 300688"/>
              <a:gd name="connsiteX1" fmla="*/ 50116 w 1386984"/>
              <a:gd name="connsiteY1" fmla="*/ 0 h 300688"/>
              <a:gd name="connsiteX2" fmla="*/ 667757 w 1386984"/>
              <a:gd name="connsiteY2" fmla="*/ 0 h 300688"/>
              <a:gd name="connsiteX3" fmla="*/ 1336868 w 1386984"/>
              <a:gd name="connsiteY3" fmla="*/ 0 h 300688"/>
              <a:gd name="connsiteX4" fmla="*/ 1386984 w 1386984"/>
              <a:gd name="connsiteY4" fmla="*/ 50116 h 300688"/>
              <a:gd name="connsiteX5" fmla="*/ 1386984 w 1386984"/>
              <a:gd name="connsiteY5" fmla="*/ 250572 h 300688"/>
              <a:gd name="connsiteX6" fmla="*/ 1336868 w 1386984"/>
              <a:gd name="connsiteY6" fmla="*/ 300688 h 300688"/>
              <a:gd name="connsiteX7" fmla="*/ 719227 w 1386984"/>
              <a:gd name="connsiteY7" fmla="*/ 300688 h 300688"/>
              <a:gd name="connsiteX8" fmla="*/ 50116 w 1386984"/>
              <a:gd name="connsiteY8" fmla="*/ 300688 h 300688"/>
              <a:gd name="connsiteX9" fmla="*/ 0 w 1386984"/>
              <a:gd name="connsiteY9" fmla="*/ 250572 h 300688"/>
              <a:gd name="connsiteX10" fmla="*/ 0 w 1386984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6984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227536" y="27623"/>
                  <a:pt x="539686" y="-25327"/>
                  <a:pt x="667757" y="0"/>
                </a:cubicBezTo>
                <a:cubicBezTo>
                  <a:pt x="795828" y="25327"/>
                  <a:pt x="1120082" y="-15615"/>
                  <a:pt x="1336868" y="0"/>
                </a:cubicBezTo>
                <a:cubicBezTo>
                  <a:pt x="1365049" y="-3375"/>
                  <a:pt x="1390586" y="23364"/>
                  <a:pt x="1386984" y="50116"/>
                </a:cubicBezTo>
                <a:cubicBezTo>
                  <a:pt x="1380661" y="110867"/>
                  <a:pt x="1383639" y="161046"/>
                  <a:pt x="1386984" y="250572"/>
                </a:cubicBezTo>
                <a:cubicBezTo>
                  <a:pt x="1384262" y="277983"/>
                  <a:pt x="1369670" y="298169"/>
                  <a:pt x="1336868" y="300688"/>
                </a:cubicBezTo>
                <a:cubicBezTo>
                  <a:pt x="1179206" y="283662"/>
                  <a:pt x="985885" y="272613"/>
                  <a:pt x="719227" y="300688"/>
                </a:cubicBezTo>
                <a:cubicBezTo>
                  <a:pt x="452569" y="328763"/>
                  <a:pt x="327718" y="330260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386984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335011" y="7894"/>
                  <a:pt x="539076" y="-9937"/>
                  <a:pt x="693492" y="0"/>
                </a:cubicBezTo>
                <a:cubicBezTo>
                  <a:pt x="847908" y="9937"/>
                  <a:pt x="1030855" y="16600"/>
                  <a:pt x="1336868" y="0"/>
                </a:cubicBezTo>
                <a:cubicBezTo>
                  <a:pt x="1360946" y="-3982"/>
                  <a:pt x="1390743" y="20865"/>
                  <a:pt x="1386984" y="50116"/>
                </a:cubicBezTo>
                <a:cubicBezTo>
                  <a:pt x="1388908" y="148018"/>
                  <a:pt x="1390355" y="192033"/>
                  <a:pt x="1386984" y="250572"/>
                </a:cubicBezTo>
                <a:cubicBezTo>
                  <a:pt x="1384480" y="281722"/>
                  <a:pt x="1368949" y="299761"/>
                  <a:pt x="1336868" y="300688"/>
                </a:cubicBezTo>
                <a:cubicBezTo>
                  <a:pt x="1111049" y="301455"/>
                  <a:pt x="943294" y="292682"/>
                  <a:pt x="719227" y="300688"/>
                </a:cubicBezTo>
                <a:cubicBezTo>
                  <a:pt x="495160" y="308694"/>
                  <a:pt x="313039" y="322680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 </a:t>
            </a:r>
            <a:r>
              <a:rPr lang="ar-EG" sz="1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ربحية السهم الواحد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23045B2-C0CD-D67E-47C5-D6ACC1D5C397}"/>
              </a:ext>
            </a:extLst>
          </p:cNvPr>
          <p:cNvSpPr/>
          <p:nvPr/>
        </p:nvSpPr>
        <p:spPr>
          <a:xfrm rot="16200000">
            <a:off x="4997580" y="1709891"/>
            <a:ext cx="1103215" cy="300688"/>
          </a:xfrm>
          <a:custGeom>
            <a:avLst/>
            <a:gdLst>
              <a:gd name="connsiteX0" fmla="*/ 0 w 1103215"/>
              <a:gd name="connsiteY0" fmla="*/ 50116 h 300688"/>
              <a:gd name="connsiteX1" fmla="*/ 50116 w 1103215"/>
              <a:gd name="connsiteY1" fmla="*/ 0 h 300688"/>
              <a:gd name="connsiteX2" fmla="*/ 531548 w 1103215"/>
              <a:gd name="connsiteY2" fmla="*/ 0 h 300688"/>
              <a:gd name="connsiteX3" fmla="*/ 1053099 w 1103215"/>
              <a:gd name="connsiteY3" fmla="*/ 0 h 300688"/>
              <a:gd name="connsiteX4" fmla="*/ 1103215 w 1103215"/>
              <a:gd name="connsiteY4" fmla="*/ 50116 h 300688"/>
              <a:gd name="connsiteX5" fmla="*/ 1103215 w 1103215"/>
              <a:gd name="connsiteY5" fmla="*/ 250572 h 300688"/>
              <a:gd name="connsiteX6" fmla="*/ 1053099 w 1103215"/>
              <a:gd name="connsiteY6" fmla="*/ 300688 h 300688"/>
              <a:gd name="connsiteX7" fmla="*/ 571667 w 1103215"/>
              <a:gd name="connsiteY7" fmla="*/ 300688 h 300688"/>
              <a:gd name="connsiteX8" fmla="*/ 50116 w 1103215"/>
              <a:gd name="connsiteY8" fmla="*/ 300688 h 300688"/>
              <a:gd name="connsiteX9" fmla="*/ 0 w 1103215"/>
              <a:gd name="connsiteY9" fmla="*/ 250572 h 300688"/>
              <a:gd name="connsiteX10" fmla="*/ 0 w 1103215"/>
              <a:gd name="connsiteY10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3215" h="300688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147932" y="-6805"/>
                  <a:pt x="313913" y="4398"/>
                  <a:pt x="531548" y="0"/>
                </a:cubicBezTo>
                <a:cubicBezTo>
                  <a:pt x="749183" y="-4398"/>
                  <a:pt x="843691" y="-22557"/>
                  <a:pt x="1053099" y="0"/>
                </a:cubicBezTo>
                <a:cubicBezTo>
                  <a:pt x="1081280" y="-3375"/>
                  <a:pt x="1106817" y="23364"/>
                  <a:pt x="1103215" y="50116"/>
                </a:cubicBezTo>
                <a:cubicBezTo>
                  <a:pt x="1096892" y="110867"/>
                  <a:pt x="1099870" y="161046"/>
                  <a:pt x="1103215" y="250572"/>
                </a:cubicBezTo>
                <a:cubicBezTo>
                  <a:pt x="1100493" y="277983"/>
                  <a:pt x="1085901" y="298169"/>
                  <a:pt x="1053099" y="300688"/>
                </a:cubicBezTo>
                <a:cubicBezTo>
                  <a:pt x="851984" y="300935"/>
                  <a:pt x="705122" y="322342"/>
                  <a:pt x="571667" y="300688"/>
                </a:cubicBezTo>
                <a:cubicBezTo>
                  <a:pt x="438212" y="279034"/>
                  <a:pt x="281659" y="280893"/>
                  <a:pt x="50116" y="300688"/>
                </a:cubicBezTo>
                <a:cubicBezTo>
                  <a:pt x="20996" y="302718"/>
                  <a:pt x="3491" y="277826"/>
                  <a:pt x="0" y="250572"/>
                </a:cubicBezTo>
                <a:cubicBezTo>
                  <a:pt x="-5970" y="184013"/>
                  <a:pt x="7147" y="111261"/>
                  <a:pt x="0" y="50116"/>
                </a:cubicBezTo>
                <a:close/>
              </a:path>
              <a:path w="1103215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6418" y="-21510"/>
                  <a:pt x="412094" y="-8468"/>
                  <a:pt x="551608" y="0"/>
                </a:cubicBezTo>
                <a:cubicBezTo>
                  <a:pt x="691122" y="8468"/>
                  <a:pt x="870277" y="-546"/>
                  <a:pt x="1053099" y="0"/>
                </a:cubicBezTo>
                <a:cubicBezTo>
                  <a:pt x="1077177" y="-3982"/>
                  <a:pt x="1106974" y="20865"/>
                  <a:pt x="1103215" y="50116"/>
                </a:cubicBezTo>
                <a:cubicBezTo>
                  <a:pt x="1105139" y="148018"/>
                  <a:pt x="1106586" y="192033"/>
                  <a:pt x="1103215" y="250572"/>
                </a:cubicBezTo>
                <a:cubicBezTo>
                  <a:pt x="1100711" y="281722"/>
                  <a:pt x="1085180" y="299761"/>
                  <a:pt x="1053099" y="300688"/>
                </a:cubicBezTo>
                <a:cubicBezTo>
                  <a:pt x="902954" y="300479"/>
                  <a:pt x="740488" y="311817"/>
                  <a:pt x="571667" y="300688"/>
                </a:cubicBezTo>
                <a:cubicBezTo>
                  <a:pt x="402846" y="289559"/>
                  <a:pt x="205795" y="307846"/>
                  <a:pt x="50116" y="300688"/>
                </a:cubicBezTo>
                <a:cubicBezTo>
                  <a:pt x="23460" y="302283"/>
                  <a:pt x="-306" y="279643"/>
                  <a:pt x="0" y="250572"/>
                </a:cubicBezTo>
                <a:cubicBezTo>
                  <a:pt x="-878" y="208844"/>
                  <a:pt x="2707" y="119238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على الأصول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A5A8B5-F55F-836D-55D6-61C0F08DC8F1}"/>
              </a:ext>
            </a:extLst>
          </p:cNvPr>
          <p:cNvSpPr/>
          <p:nvPr/>
        </p:nvSpPr>
        <p:spPr>
          <a:xfrm rot="16200000">
            <a:off x="5347051" y="1541580"/>
            <a:ext cx="1509592" cy="300688"/>
          </a:xfrm>
          <a:custGeom>
            <a:avLst/>
            <a:gdLst>
              <a:gd name="connsiteX0" fmla="*/ 0 w 1509592"/>
              <a:gd name="connsiteY0" fmla="*/ 50116 h 300688"/>
              <a:gd name="connsiteX1" fmla="*/ 50116 w 1509592"/>
              <a:gd name="connsiteY1" fmla="*/ 0 h 300688"/>
              <a:gd name="connsiteX2" fmla="*/ 533996 w 1509592"/>
              <a:gd name="connsiteY2" fmla="*/ 0 h 300688"/>
              <a:gd name="connsiteX3" fmla="*/ 1017877 w 1509592"/>
              <a:gd name="connsiteY3" fmla="*/ 0 h 300688"/>
              <a:gd name="connsiteX4" fmla="*/ 1459476 w 1509592"/>
              <a:gd name="connsiteY4" fmla="*/ 0 h 300688"/>
              <a:gd name="connsiteX5" fmla="*/ 1509592 w 1509592"/>
              <a:gd name="connsiteY5" fmla="*/ 50116 h 300688"/>
              <a:gd name="connsiteX6" fmla="*/ 1509592 w 1509592"/>
              <a:gd name="connsiteY6" fmla="*/ 250572 h 300688"/>
              <a:gd name="connsiteX7" fmla="*/ 1459476 w 1509592"/>
              <a:gd name="connsiteY7" fmla="*/ 300688 h 300688"/>
              <a:gd name="connsiteX8" fmla="*/ 975596 w 1509592"/>
              <a:gd name="connsiteY8" fmla="*/ 300688 h 300688"/>
              <a:gd name="connsiteX9" fmla="*/ 491715 w 1509592"/>
              <a:gd name="connsiteY9" fmla="*/ 300688 h 300688"/>
              <a:gd name="connsiteX10" fmla="*/ 50116 w 1509592"/>
              <a:gd name="connsiteY10" fmla="*/ 300688 h 300688"/>
              <a:gd name="connsiteX11" fmla="*/ 0 w 1509592"/>
              <a:gd name="connsiteY11" fmla="*/ 250572 h 300688"/>
              <a:gd name="connsiteX12" fmla="*/ 0 w 1509592"/>
              <a:gd name="connsiteY12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09592" h="300688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166416" y="-4964"/>
                  <a:pt x="422546" y="-15093"/>
                  <a:pt x="533996" y="0"/>
                </a:cubicBezTo>
                <a:cubicBezTo>
                  <a:pt x="645446" y="15093"/>
                  <a:pt x="848608" y="-15683"/>
                  <a:pt x="1017877" y="0"/>
                </a:cubicBezTo>
                <a:cubicBezTo>
                  <a:pt x="1187146" y="15683"/>
                  <a:pt x="1311876" y="-18735"/>
                  <a:pt x="1459476" y="0"/>
                </a:cubicBezTo>
                <a:cubicBezTo>
                  <a:pt x="1484432" y="-267"/>
                  <a:pt x="1514716" y="19919"/>
                  <a:pt x="1509592" y="50116"/>
                </a:cubicBezTo>
                <a:cubicBezTo>
                  <a:pt x="1511741" y="135216"/>
                  <a:pt x="1515699" y="154318"/>
                  <a:pt x="1509592" y="250572"/>
                </a:cubicBezTo>
                <a:cubicBezTo>
                  <a:pt x="1502908" y="278054"/>
                  <a:pt x="1484616" y="295358"/>
                  <a:pt x="1459476" y="300688"/>
                </a:cubicBezTo>
                <a:cubicBezTo>
                  <a:pt x="1322027" y="319441"/>
                  <a:pt x="1099456" y="324126"/>
                  <a:pt x="975596" y="300688"/>
                </a:cubicBezTo>
                <a:cubicBezTo>
                  <a:pt x="851736" y="277250"/>
                  <a:pt x="681698" y="307256"/>
                  <a:pt x="491715" y="300688"/>
                </a:cubicBezTo>
                <a:cubicBezTo>
                  <a:pt x="301732" y="294120"/>
                  <a:pt x="263738" y="298945"/>
                  <a:pt x="50116" y="300688"/>
                </a:cubicBezTo>
                <a:cubicBezTo>
                  <a:pt x="21373" y="296587"/>
                  <a:pt x="-3790" y="274503"/>
                  <a:pt x="0" y="250572"/>
                </a:cubicBezTo>
                <a:cubicBezTo>
                  <a:pt x="8695" y="196510"/>
                  <a:pt x="-7705" y="149138"/>
                  <a:pt x="0" y="50116"/>
                </a:cubicBezTo>
                <a:close/>
              </a:path>
              <a:path w="1509592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08774" y="12662"/>
                  <a:pt x="310763" y="-22024"/>
                  <a:pt x="519903" y="0"/>
                </a:cubicBezTo>
                <a:cubicBezTo>
                  <a:pt x="729043" y="22024"/>
                  <a:pt x="801195" y="24627"/>
                  <a:pt x="1017877" y="0"/>
                </a:cubicBezTo>
                <a:cubicBezTo>
                  <a:pt x="1234559" y="-24627"/>
                  <a:pt x="1362750" y="11973"/>
                  <a:pt x="1459476" y="0"/>
                </a:cubicBezTo>
                <a:cubicBezTo>
                  <a:pt x="1484145" y="4042"/>
                  <a:pt x="1509244" y="16643"/>
                  <a:pt x="1509592" y="50116"/>
                </a:cubicBezTo>
                <a:cubicBezTo>
                  <a:pt x="1514306" y="118119"/>
                  <a:pt x="1506113" y="203459"/>
                  <a:pt x="1509592" y="250572"/>
                </a:cubicBezTo>
                <a:cubicBezTo>
                  <a:pt x="1504008" y="276818"/>
                  <a:pt x="1483671" y="298106"/>
                  <a:pt x="1459476" y="300688"/>
                </a:cubicBezTo>
                <a:cubicBezTo>
                  <a:pt x="1288648" y="302594"/>
                  <a:pt x="1186584" y="276714"/>
                  <a:pt x="975596" y="300688"/>
                </a:cubicBezTo>
                <a:cubicBezTo>
                  <a:pt x="764608" y="324662"/>
                  <a:pt x="638243" y="280742"/>
                  <a:pt x="491715" y="300688"/>
                </a:cubicBezTo>
                <a:cubicBezTo>
                  <a:pt x="345187" y="320634"/>
                  <a:pt x="154714" y="316060"/>
                  <a:pt x="50116" y="300688"/>
                </a:cubicBezTo>
                <a:cubicBezTo>
                  <a:pt x="23315" y="301511"/>
                  <a:pt x="-2155" y="274389"/>
                  <a:pt x="0" y="250572"/>
                </a:cubicBezTo>
                <a:cubicBezTo>
                  <a:pt x="-2281" y="182531"/>
                  <a:pt x="9161" y="97914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على حقوق الملكية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98E815-5D2C-4AA3-01BD-6A3EFA31CC03}"/>
              </a:ext>
            </a:extLst>
          </p:cNvPr>
          <p:cNvSpPr/>
          <p:nvPr/>
        </p:nvSpPr>
        <p:spPr>
          <a:xfrm>
            <a:off x="6386985" y="1506526"/>
            <a:ext cx="753531" cy="853293"/>
          </a:xfrm>
          <a:custGeom>
            <a:avLst/>
            <a:gdLst>
              <a:gd name="connsiteX0" fmla="*/ 0 w 753531"/>
              <a:gd name="connsiteY0" fmla="*/ 125591 h 853293"/>
              <a:gd name="connsiteX1" fmla="*/ 125591 w 753531"/>
              <a:gd name="connsiteY1" fmla="*/ 0 h 853293"/>
              <a:gd name="connsiteX2" fmla="*/ 627940 w 753531"/>
              <a:gd name="connsiteY2" fmla="*/ 0 h 853293"/>
              <a:gd name="connsiteX3" fmla="*/ 753531 w 753531"/>
              <a:gd name="connsiteY3" fmla="*/ 125591 h 853293"/>
              <a:gd name="connsiteX4" fmla="*/ 753531 w 753531"/>
              <a:gd name="connsiteY4" fmla="*/ 727702 h 853293"/>
              <a:gd name="connsiteX5" fmla="*/ 627940 w 753531"/>
              <a:gd name="connsiteY5" fmla="*/ 853293 h 853293"/>
              <a:gd name="connsiteX6" fmla="*/ 125591 w 753531"/>
              <a:gd name="connsiteY6" fmla="*/ 853293 h 853293"/>
              <a:gd name="connsiteX7" fmla="*/ 0 w 753531"/>
              <a:gd name="connsiteY7" fmla="*/ 727702 h 853293"/>
              <a:gd name="connsiteX8" fmla="*/ 0 w 753531"/>
              <a:gd name="connsiteY8" fmla="*/ 125591 h 8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531" h="853293" fill="none" extrusionOk="0">
                <a:moveTo>
                  <a:pt x="0" y="125591"/>
                </a:moveTo>
                <a:cubicBezTo>
                  <a:pt x="-25" y="46303"/>
                  <a:pt x="42606" y="-5618"/>
                  <a:pt x="125591" y="0"/>
                </a:cubicBezTo>
                <a:cubicBezTo>
                  <a:pt x="277595" y="1371"/>
                  <a:pt x="403182" y="7472"/>
                  <a:pt x="627940" y="0"/>
                </a:cubicBezTo>
                <a:cubicBezTo>
                  <a:pt x="686019" y="-5489"/>
                  <a:pt x="745786" y="63086"/>
                  <a:pt x="753531" y="125591"/>
                </a:cubicBezTo>
                <a:cubicBezTo>
                  <a:pt x="730081" y="349427"/>
                  <a:pt x="749874" y="502584"/>
                  <a:pt x="753531" y="727702"/>
                </a:cubicBezTo>
                <a:cubicBezTo>
                  <a:pt x="754041" y="793639"/>
                  <a:pt x="707411" y="855891"/>
                  <a:pt x="627940" y="853293"/>
                </a:cubicBezTo>
                <a:cubicBezTo>
                  <a:pt x="390047" y="870583"/>
                  <a:pt x="244869" y="874506"/>
                  <a:pt x="125591" y="853293"/>
                </a:cubicBezTo>
                <a:cubicBezTo>
                  <a:pt x="49302" y="852613"/>
                  <a:pt x="9846" y="792224"/>
                  <a:pt x="0" y="727702"/>
                </a:cubicBezTo>
                <a:cubicBezTo>
                  <a:pt x="25895" y="588629"/>
                  <a:pt x="1062" y="308326"/>
                  <a:pt x="0" y="125591"/>
                </a:cubicBezTo>
                <a:close/>
              </a:path>
              <a:path w="753531" h="853293" stroke="0" extrusionOk="0">
                <a:moveTo>
                  <a:pt x="0" y="125591"/>
                </a:moveTo>
                <a:cubicBezTo>
                  <a:pt x="4259" y="50111"/>
                  <a:pt x="55633" y="4436"/>
                  <a:pt x="125591" y="0"/>
                </a:cubicBezTo>
                <a:cubicBezTo>
                  <a:pt x="337193" y="24014"/>
                  <a:pt x="473031" y="-1963"/>
                  <a:pt x="627940" y="0"/>
                </a:cubicBezTo>
                <a:cubicBezTo>
                  <a:pt x="711818" y="1640"/>
                  <a:pt x="756326" y="51035"/>
                  <a:pt x="753531" y="125591"/>
                </a:cubicBezTo>
                <a:cubicBezTo>
                  <a:pt x="776613" y="405481"/>
                  <a:pt x="736618" y="521270"/>
                  <a:pt x="753531" y="727702"/>
                </a:cubicBezTo>
                <a:cubicBezTo>
                  <a:pt x="755513" y="790420"/>
                  <a:pt x="701897" y="856534"/>
                  <a:pt x="627940" y="853293"/>
                </a:cubicBezTo>
                <a:cubicBezTo>
                  <a:pt x="438216" y="839509"/>
                  <a:pt x="257466" y="868056"/>
                  <a:pt x="125591" y="853293"/>
                </a:cubicBezTo>
                <a:cubicBezTo>
                  <a:pt x="49187" y="859728"/>
                  <a:pt x="-7560" y="802310"/>
                  <a:pt x="0" y="727702"/>
                </a:cubicBezTo>
                <a:cubicBezTo>
                  <a:pt x="29417" y="446460"/>
                  <a:pt x="2804" y="253184"/>
                  <a:pt x="0" y="12559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الأصول</a:t>
            </a:r>
          </a:p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ـــــــــــــــــــــــــــــــــــــــــــــــــــــــــــــــــــــــ</a:t>
            </a:r>
          </a:p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الملكية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146BCA2-EA9E-5938-3E45-24715AAAE88F}"/>
              </a:ext>
            </a:extLst>
          </p:cNvPr>
          <p:cNvSpPr/>
          <p:nvPr/>
        </p:nvSpPr>
        <p:spPr>
          <a:xfrm>
            <a:off x="8132890" y="1518540"/>
            <a:ext cx="753531" cy="853293"/>
          </a:xfrm>
          <a:custGeom>
            <a:avLst/>
            <a:gdLst>
              <a:gd name="connsiteX0" fmla="*/ 0 w 753531"/>
              <a:gd name="connsiteY0" fmla="*/ 125591 h 853293"/>
              <a:gd name="connsiteX1" fmla="*/ 125591 w 753531"/>
              <a:gd name="connsiteY1" fmla="*/ 0 h 853293"/>
              <a:gd name="connsiteX2" fmla="*/ 627940 w 753531"/>
              <a:gd name="connsiteY2" fmla="*/ 0 h 853293"/>
              <a:gd name="connsiteX3" fmla="*/ 753531 w 753531"/>
              <a:gd name="connsiteY3" fmla="*/ 125591 h 853293"/>
              <a:gd name="connsiteX4" fmla="*/ 753531 w 753531"/>
              <a:gd name="connsiteY4" fmla="*/ 727702 h 853293"/>
              <a:gd name="connsiteX5" fmla="*/ 627940 w 753531"/>
              <a:gd name="connsiteY5" fmla="*/ 853293 h 853293"/>
              <a:gd name="connsiteX6" fmla="*/ 125591 w 753531"/>
              <a:gd name="connsiteY6" fmla="*/ 853293 h 853293"/>
              <a:gd name="connsiteX7" fmla="*/ 0 w 753531"/>
              <a:gd name="connsiteY7" fmla="*/ 727702 h 853293"/>
              <a:gd name="connsiteX8" fmla="*/ 0 w 753531"/>
              <a:gd name="connsiteY8" fmla="*/ 125591 h 8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531" h="853293" fill="none" extrusionOk="0">
                <a:moveTo>
                  <a:pt x="0" y="125591"/>
                </a:moveTo>
                <a:cubicBezTo>
                  <a:pt x="-25" y="46303"/>
                  <a:pt x="42606" y="-5618"/>
                  <a:pt x="125591" y="0"/>
                </a:cubicBezTo>
                <a:cubicBezTo>
                  <a:pt x="277595" y="1371"/>
                  <a:pt x="403182" y="7472"/>
                  <a:pt x="627940" y="0"/>
                </a:cubicBezTo>
                <a:cubicBezTo>
                  <a:pt x="686019" y="-5489"/>
                  <a:pt x="745786" y="63086"/>
                  <a:pt x="753531" y="125591"/>
                </a:cubicBezTo>
                <a:cubicBezTo>
                  <a:pt x="730081" y="349427"/>
                  <a:pt x="749874" y="502584"/>
                  <a:pt x="753531" y="727702"/>
                </a:cubicBezTo>
                <a:cubicBezTo>
                  <a:pt x="754041" y="793639"/>
                  <a:pt x="707411" y="855891"/>
                  <a:pt x="627940" y="853293"/>
                </a:cubicBezTo>
                <a:cubicBezTo>
                  <a:pt x="390047" y="870583"/>
                  <a:pt x="244869" y="874506"/>
                  <a:pt x="125591" y="853293"/>
                </a:cubicBezTo>
                <a:cubicBezTo>
                  <a:pt x="49302" y="852613"/>
                  <a:pt x="9846" y="792224"/>
                  <a:pt x="0" y="727702"/>
                </a:cubicBezTo>
                <a:cubicBezTo>
                  <a:pt x="25895" y="588629"/>
                  <a:pt x="1062" y="308326"/>
                  <a:pt x="0" y="125591"/>
                </a:cubicBezTo>
                <a:close/>
              </a:path>
              <a:path w="753531" h="853293" stroke="0" extrusionOk="0">
                <a:moveTo>
                  <a:pt x="0" y="125591"/>
                </a:moveTo>
                <a:cubicBezTo>
                  <a:pt x="4259" y="50111"/>
                  <a:pt x="55633" y="4436"/>
                  <a:pt x="125591" y="0"/>
                </a:cubicBezTo>
                <a:cubicBezTo>
                  <a:pt x="337193" y="24014"/>
                  <a:pt x="473031" y="-1963"/>
                  <a:pt x="627940" y="0"/>
                </a:cubicBezTo>
                <a:cubicBezTo>
                  <a:pt x="711818" y="1640"/>
                  <a:pt x="756326" y="51035"/>
                  <a:pt x="753531" y="125591"/>
                </a:cubicBezTo>
                <a:cubicBezTo>
                  <a:pt x="776613" y="405481"/>
                  <a:pt x="736618" y="521270"/>
                  <a:pt x="753531" y="727702"/>
                </a:cubicBezTo>
                <a:cubicBezTo>
                  <a:pt x="755513" y="790420"/>
                  <a:pt x="701897" y="856534"/>
                  <a:pt x="627940" y="853293"/>
                </a:cubicBezTo>
                <a:cubicBezTo>
                  <a:pt x="438216" y="839509"/>
                  <a:pt x="257466" y="868056"/>
                  <a:pt x="125591" y="853293"/>
                </a:cubicBezTo>
                <a:cubicBezTo>
                  <a:pt x="49187" y="859728"/>
                  <a:pt x="-7560" y="802310"/>
                  <a:pt x="0" y="727702"/>
                </a:cubicBezTo>
                <a:cubicBezTo>
                  <a:pt x="29417" y="446460"/>
                  <a:pt x="2804" y="253184"/>
                  <a:pt x="0" y="12559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الديون</a:t>
            </a:r>
          </a:p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ـــــــــــــــــــــــــــــــــــــــــــــــــــــــــــــــــــــــ</a:t>
            </a:r>
          </a:p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الملكية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F1F7F25-DCCA-3441-A764-11DBF56FF43C}"/>
              </a:ext>
            </a:extLst>
          </p:cNvPr>
          <p:cNvSpPr/>
          <p:nvPr/>
        </p:nvSpPr>
        <p:spPr>
          <a:xfrm>
            <a:off x="7241944" y="1542022"/>
            <a:ext cx="753531" cy="853293"/>
          </a:xfrm>
          <a:custGeom>
            <a:avLst/>
            <a:gdLst>
              <a:gd name="connsiteX0" fmla="*/ 0 w 753531"/>
              <a:gd name="connsiteY0" fmla="*/ 125591 h 853293"/>
              <a:gd name="connsiteX1" fmla="*/ 125591 w 753531"/>
              <a:gd name="connsiteY1" fmla="*/ 0 h 853293"/>
              <a:gd name="connsiteX2" fmla="*/ 627940 w 753531"/>
              <a:gd name="connsiteY2" fmla="*/ 0 h 853293"/>
              <a:gd name="connsiteX3" fmla="*/ 753531 w 753531"/>
              <a:gd name="connsiteY3" fmla="*/ 125591 h 853293"/>
              <a:gd name="connsiteX4" fmla="*/ 753531 w 753531"/>
              <a:gd name="connsiteY4" fmla="*/ 727702 h 853293"/>
              <a:gd name="connsiteX5" fmla="*/ 627940 w 753531"/>
              <a:gd name="connsiteY5" fmla="*/ 853293 h 853293"/>
              <a:gd name="connsiteX6" fmla="*/ 125591 w 753531"/>
              <a:gd name="connsiteY6" fmla="*/ 853293 h 853293"/>
              <a:gd name="connsiteX7" fmla="*/ 0 w 753531"/>
              <a:gd name="connsiteY7" fmla="*/ 727702 h 853293"/>
              <a:gd name="connsiteX8" fmla="*/ 0 w 753531"/>
              <a:gd name="connsiteY8" fmla="*/ 125591 h 85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531" h="853293" fill="none" extrusionOk="0">
                <a:moveTo>
                  <a:pt x="0" y="125591"/>
                </a:moveTo>
                <a:cubicBezTo>
                  <a:pt x="-25" y="46303"/>
                  <a:pt x="42606" y="-5618"/>
                  <a:pt x="125591" y="0"/>
                </a:cubicBezTo>
                <a:cubicBezTo>
                  <a:pt x="277595" y="1371"/>
                  <a:pt x="403182" y="7472"/>
                  <a:pt x="627940" y="0"/>
                </a:cubicBezTo>
                <a:cubicBezTo>
                  <a:pt x="686019" y="-5489"/>
                  <a:pt x="745786" y="63086"/>
                  <a:pt x="753531" y="125591"/>
                </a:cubicBezTo>
                <a:cubicBezTo>
                  <a:pt x="730081" y="349427"/>
                  <a:pt x="749874" y="502584"/>
                  <a:pt x="753531" y="727702"/>
                </a:cubicBezTo>
                <a:cubicBezTo>
                  <a:pt x="754041" y="793639"/>
                  <a:pt x="707411" y="855891"/>
                  <a:pt x="627940" y="853293"/>
                </a:cubicBezTo>
                <a:cubicBezTo>
                  <a:pt x="390047" y="870583"/>
                  <a:pt x="244869" y="874506"/>
                  <a:pt x="125591" y="853293"/>
                </a:cubicBezTo>
                <a:cubicBezTo>
                  <a:pt x="49302" y="852613"/>
                  <a:pt x="9846" y="792224"/>
                  <a:pt x="0" y="727702"/>
                </a:cubicBezTo>
                <a:cubicBezTo>
                  <a:pt x="25895" y="588629"/>
                  <a:pt x="1062" y="308326"/>
                  <a:pt x="0" y="125591"/>
                </a:cubicBezTo>
                <a:close/>
              </a:path>
              <a:path w="753531" h="853293" stroke="0" extrusionOk="0">
                <a:moveTo>
                  <a:pt x="0" y="125591"/>
                </a:moveTo>
                <a:cubicBezTo>
                  <a:pt x="4259" y="50111"/>
                  <a:pt x="55633" y="4436"/>
                  <a:pt x="125591" y="0"/>
                </a:cubicBezTo>
                <a:cubicBezTo>
                  <a:pt x="337193" y="24014"/>
                  <a:pt x="473031" y="-1963"/>
                  <a:pt x="627940" y="0"/>
                </a:cubicBezTo>
                <a:cubicBezTo>
                  <a:pt x="711818" y="1640"/>
                  <a:pt x="756326" y="51035"/>
                  <a:pt x="753531" y="125591"/>
                </a:cubicBezTo>
                <a:cubicBezTo>
                  <a:pt x="776613" y="405481"/>
                  <a:pt x="736618" y="521270"/>
                  <a:pt x="753531" y="727702"/>
                </a:cubicBezTo>
                <a:cubicBezTo>
                  <a:pt x="755513" y="790420"/>
                  <a:pt x="701897" y="856534"/>
                  <a:pt x="627940" y="853293"/>
                </a:cubicBezTo>
                <a:cubicBezTo>
                  <a:pt x="438216" y="839509"/>
                  <a:pt x="257466" y="868056"/>
                  <a:pt x="125591" y="853293"/>
                </a:cubicBezTo>
                <a:cubicBezTo>
                  <a:pt x="49187" y="859728"/>
                  <a:pt x="-7560" y="802310"/>
                  <a:pt x="0" y="727702"/>
                </a:cubicBezTo>
                <a:cubicBezTo>
                  <a:pt x="29417" y="446460"/>
                  <a:pt x="2804" y="253184"/>
                  <a:pt x="0" y="125591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الديون</a:t>
            </a:r>
          </a:p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ـــــــــــــــــــــــــــــــــــــــــــــــــــــــــــــــــــــــ</a:t>
            </a:r>
          </a:p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الأصول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D384472-6EF8-313E-4FD8-A93F1FC76882}"/>
              </a:ext>
            </a:extLst>
          </p:cNvPr>
          <p:cNvSpPr/>
          <p:nvPr/>
        </p:nvSpPr>
        <p:spPr>
          <a:xfrm>
            <a:off x="9282360" y="713609"/>
            <a:ext cx="2547508" cy="300688"/>
          </a:xfrm>
          <a:custGeom>
            <a:avLst/>
            <a:gdLst>
              <a:gd name="connsiteX0" fmla="*/ 0 w 2547508"/>
              <a:gd name="connsiteY0" fmla="*/ 50116 h 300688"/>
              <a:gd name="connsiteX1" fmla="*/ 50116 w 2547508"/>
              <a:gd name="connsiteY1" fmla="*/ 0 h 300688"/>
              <a:gd name="connsiteX2" fmla="*/ 686408 w 2547508"/>
              <a:gd name="connsiteY2" fmla="*/ 0 h 300688"/>
              <a:gd name="connsiteX3" fmla="*/ 1249281 w 2547508"/>
              <a:gd name="connsiteY3" fmla="*/ 0 h 300688"/>
              <a:gd name="connsiteX4" fmla="*/ 1885573 w 2547508"/>
              <a:gd name="connsiteY4" fmla="*/ 0 h 300688"/>
              <a:gd name="connsiteX5" fmla="*/ 2497392 w 2547508"/>
              <a:gd name="connsiteY5" fmla="*/ 0 h 300688"/>
              <a:gd name="connsiteX6" fmla="*/ 2547508 w 2547508"/>
              <a:gd name="connsiteY6" fmla="*/ 50116 h 300688"/>
              <a:gd name="connsiteX7" fmla="*/ 2547508 w 2547508"/>
              <a:gd name="connsiteY7" fmla="*/ 250572 h 300688"/>
              <a:gd name="connsiteX8" fmla="*/ 2497392 w 2547508"/>
              <a:gd name="connsiteY8" fmla="*/ 300688 h 300688"/>
              <a:gd name="connsiteX9" fmla="*/ 1934519 w 2547508"/>
              <a:gd name="connsiteY9" fmla="*/ 300688 h 300688"/>
              <a:gd name="connsiteX10" fmla="*/ 1298227 w 2547508"/>
              <a:gd name="connsiteY10" fmla="*/ 300688 h 300688"/>
              <a:gd name="connsiteX11" fmla="*/ 735353 w 2547508"/>
              <a:gd name="connsiteY11" fmla="*/ 300688 h 300688"/>
              <a:gd name="connsiteX12" fmla="*/ 50116 w 2547508"/>
              <a:gd name="connsiteY12" fmla="*/ 300688 h 300688"/>
              <a:gd name="connsiteX13" fmla="*/ 0 w 2547508"/>
              <a:gd name="connsiteY13" fmla="*/ 250572 h 300688"/>
              <a:gd name="connsiteX14" fmla="*/ 0 w 2547508"/>
              <a:gd name="connsiteY14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508" h="300688" fill="none" extrusionOk="0">
                <a:moveTo>
                  <a:pt x="0" y="50116"/>
                </a:moveTo>
                <a:cubicBezTo>
                  <a:pt x="-880" y="19908"/>
                  <a:pt x="20105" y="3056"/>
                  <a:pt x="50116" y="0"/>
                </a:cubicBezTo>
                <a:cubicBezTo>
                  <a:pt x="215593" y="18589"/>
                  <a:pt x="410301" y="-4532"/>
                  <a:pt x="686408" y="0"/>
                </a:cubicBezTo>
                <a:cubicBezTo>
                  <a:pt x="962515" y="4532"/>
                  <a:pt x="1087662" y="11958"/>
                  <a:pt x="1249281" y="0"/>
                </a:cubicBezTo>
                <a:cubicBezTo>
                  <a:pt x="1410900" y="-11958"/>
                  <a:pt x="1727105" y="9816"/>
                  <a:pt x="1885573" y="0"/>
                </a:cubicBezTo>
                <a:cubicBezTo>
                  <a:pt x="2044041" y="-9816"/>
                  <a:pt x="2262629" y="27119"/>
                  <a:pt x="2497392" y="0"/>
                </a:cubicBezTo>
                <a:cubicBezTo>
                  <a:pt x="2527658" y="1275"/>
                  <a:pt x="2547587" y="23717"/>
                  <a:pt x="2547508" y="50116"/>
                </a:cubicBezTo>
                <a:cubicBezTo>
                  <a:pt x="2544564" y="104097"/>
                  <a:pt x="2553640" y="164262"/>
                  <a:pt x="2547508" y="250572"/>
                </a:cubicBezTo>
                <a:cubicBezTo>
                  <a:pt x="2550396" y="276955"/>
                  <a:pt x="2526751" y="297067"/>
                  <a:pt x="2497392" y="300688"/>
                </a:cubicBezTo>
                <a:cubicBezTo>
                  <a:pt x="2263569" y="285993"/>
                  <a:pt x="2058765" y="312679"/>
                  <a:pt x="1934519" y="300688"/>
                </a:cubicBezTo>
                <a:cubicBezTo>
                  <a:pt x="1810273" y="288697"/>
                  <a:pt x="1507869" y="291576"/>
                  <a:pt x="1298227" y="300688"/>
                </a:cubicBezTo>
                <a:cubicBezTo>
                  <a:pt x="1088585" y="309800"/>
                  <a:pt x="996843" y="314289"/>
                  <a:pt x="735353" y="300688"/>
                </a:cubicBezTo>
                <a:cubicBezTo>
                  <a:pt x="473863" y="287087"/>
                  <a:pt x="348601" y="332673"/>
                  <a:pt x="50116" y="300688"/>
                </a:cubicBezTo>
                <a:cubicBezTo>
                  <a:pt x="28343" y="298265"/>
                  <a:pt x="1500" y="279585"/>
                  <a:pt x="0" y="250572"/>
                </a:cubicBezTo>
                <a:cubicBezTo>
                  <a:pt x="3610" y="206182"/>
                  <a:pt x="-5087" y="99975"/>
                  <a:pt x="0" y="50116"/>
                </a:cubicBezTo>
                <a:close/>
              </a:path>
              <a:path w="2547508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72849" y="20615"/>
                  <a:pt x="527824" y="-17170"/>
                  <a:pt x="661935" y="0"/>
                </a:cubicBezTo>
                <a:cubicBezTo>
                  <a:pt x="796046" y="17170"/>
                  <a:pt x="1137791" y="-21247"/>
                  <a:pt x="1322700" y="0"/>
                </a:cubicBezTo>
                <a:cubicBezTo>
                  <a:pt x="1507610" y="21247"/>
                  <a:pt x="1992970" y="13915"/>
                  <a:pt x="2497392" y="0"/>
                </a:cubicBezTo>
                <a:cubicBezTo>
                  <a:pt x="2522061" y="4042"/>
                  <a:pt x="2547160" y="16643"/>
                  <a:pt x="2547508" y="50116"/>
                </a:cubicBezTo>
                <a:cubicBezTo>
                  <a:pt x="2552222" y="118119"/>
                  <a:pt x="2544029" y="203459"/>
                  <a:pt x="2547508" y="250572"/>
                </a:cubicBezTo>
                <a:cubicBezTo>
                  <a:pt x="2541924" y="276818"/>
                  <a:pt x="2521587" y="298106"/>
                  <a:pt x="2497392" y="300688"/>
                </a:cubicBezTo>
                <a:cubicBezTo>
                  <a:pt x="2214714" y="308149"/>
                  <a:pt x="2055759" y="270533"/>
                  <a:pt x="1861100" y="300688"/>
                </a:cubicBezTo>
                <a:cubicBezTo>
                  <a:pt x="1666441" y="330843"/>
                  <a:pt x="1502549" y="300793"/>
                  <a:pt x="1224808" y="300688"/>
                </a:cubicBezTo>
                <a:cubicBezTo>
                  <a:pt x="947067" y="300583"/>
                  <a:pt x="935270" y="307912"/>
                  <a:pt x="686408" y="300688"/>
                </a:cubicBezTo>
                <a:cubicBezTo>
                  <a:pt x="437546" y="293464"/>
                  <a:pt x="189193" y="309997"/>
                  <a:pt x="50116" y="300688"/>
                </a:cubicBezTo>
                <a:cubicBezTo>
                  <a:pt x="20829" y="303984"/>
                  <a:pt x="-947" y="278827"/>
                  <a:pt x="0" y="250572"/>
                </a:cubicBezTo>
                <a:cubicBezTo>
                  <a:pt x="-7110" y="187104"/>
                  <a:pt x="-9336" y="94642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P/E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1E4C856-4DB4-8E0F-964A-FECFF68C61D2}"/>
              </a:ext>
            </a:extLst>
          </p:cNvPr>
          <p:cNvSpPr/>
          <p:nvPr/>
        </p:nvSpPr>
        <p:spPr>
          <a:xfrm>
            <a:off x="8727348" y="6071986"/>
            <a:ext cx="2078606" cy="300688"/>
          </a:xfrm>
          <a:custGeom>
            <a:avLst/>
            <a:gdLst>
              <a:gd name="connsiteX0" fmla="*/ 0 w 2078606"/>
              <a:gd name="connsiteY0" fmla="*/ 50116 h 300688"/>
              <a:gd name="connsiteX1" fmla="*/ 50116 w 2078606"/>
              <a:gd name="connsiteY1" fmla="*/ 0 h 300688"/>
              <a:gd name="connsiteX2" fmla="*/ 729358 w 2078606"/>
              <a:gd name="connsiteY2" fmla="*/ 0 h 300688"/>
              <a:gd name="connsiteX3" fmla="*/ 1408599 w 2078606"/>
              <a:gd name="connsiteY3" fmla="*/ 0 h 300688"/>
              <a:gd name="connsiteX4" fmla="*/ 2028490 w 2078606"/>
              <a:gd name="connsiteY4" fmla="*/ 0 h 300688"/>
              <a:gd name="connsiteX5" fmla="*/ 2078606 w 2078606"/>
              <a:gd name="connsiteY5" fmla="*/ 50116 h 300688"/>
              <a:gd name="connsiteX6" fmla="*/ 2078606 w 2078606"/>
              <a:gd name="connsiteY6" fmla="*/ 250572 h 300688"/>
              <a:gd name="connsiteX7" fmla="*/ 2028490 w 2078606"/>
              <a:gd name="connsiteY7" fmla="*/ 300688 h 300688"/>
              <a:gd name="connsiteX8" fmla="*/ 1349248 w 2078606"/>
              <a:gd name="connsiteY8" fmla="*/ 300688 h 300688"/>
              <a:gd name="connsiteX9" fmla="*/ 670007 w 2078606"/>
              <a:gd name="connsiteY9" fmla="*/ 300688 h 300688"/>
              <a:gd name="connsiteX10" fmla="*/ 50116 w 2078606"/>
              <a:gd name="connsiteY10" fmla="*/ 300688 h 300688"/>
              <a:gd name="connsiteX11" fmla="*/ 0 w 2078606"/>
              <a:gd name="connsiteY11" fmla="*/ 250572 h 300688"/>
              <a:gd name="connsiteX12" fmla="*/ 0 w 2078606"/>
              <a:gd name="connsiteY12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8606" h="300688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268550" y="33373"/>
                  <a:pt x="446392" y="5309"/>
                  <a:pt x="729358" y="0"/>
                </a:cubicBezTo>
                <a:cubicBezTo>
                  <a:pt x="1012324" y="-5309"/>
                  <a:pt x="1167579" y="29129"/>
                  <a:pt x="1408599" y="0"/>
                </a:cubicBezTo>
                <a:cubicBezTo>
                  <a:pt x="1649619" y="-29129"/>
                  <a:pt x="1777053" y="-9587"/>
                  <a:pt x="2028490" y="0"/>
                </a:cubicBezTo>
                <a:cubicBezTo>
                  <a:pt x="2053446" y="-267"/>
                  <a:pt x="2083730" y="19919"/>
                  <a:pt x="2078606" y="50116"/>
                </a:cubicBezTo>
                <a:cubicBezTo>
                  <a:pt x="2080755" y="135216"/>
                  <a:pt x="2084713" y="154318"/>
                  <a:pt x="2078606" y="250572"/>
                </a:cubicBezTo>
                <a:cubicBezTo>
                  <a:pt x="2071922" y="278054"/>
                  <a:pt x="2053630" y="295358"/>
                  <a:pt x="2028490" y="300688"/>
                </a:cubicBezTo>
                <a:cubicBezTo>
                  <a:pt x="1824980" y="291246"/>
                  <a:pt x="1490475" y="306467"/>
                  <a:pt x="1349248" y="300688"/>
                </a:cubicBezTo>
                <a:cubicBezTo>
                  <a:pt x="1208021" y="294909"/>
                  <a:pt x="968973" y="310139"/>
                  <a:pt x="670007" y="300688"/>
                </a:cubicBezTo>
                <a:cubicBezTo>
                  <a:pt x="371041" y="291237"/>
                  <a:pt x="220960" y="277785"/>
                  <a:pt x="50116" y="300688"/>
                </a:cubicBezTo>
                <a:cubicBezTo>
                  <a:pt x="21373" y="296587"/>
                  <a:pt x="-3790" y="274503"/>
                  <a:pt x="0" y="250572"/>
                </a:cubicBezTo>
                <a:cubicBezTo>
                  <a:pt x="8695" y="196510"/>
                  <a:pt x="-7705" y="149138"/>
                  <a:pt x="0" y="50116"/>
                </a:cubicBezTo>
                <a:close/>
              </a:path>
              <a:path w="207860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96803" y="-17813"/>
                  <a:pt x="389222" y="19694"/>
                  <a:pt x="709574" y="0"/>
                </a:cubicBezTo>
                <a:cubicBezTo>
                  <a:pt x="1029926" y="-19694"/>
                  <a:pt x="1115308" y="-20433"/>
                  <a:pt x="1408599" y="0"/>
                </a:cubicBezTo>
                <a:cubicBezTo>
                  <a:pt x="1701891" y="20433"/>
                  <a:pt x="1830682" y="-9556"/>
                  <a:pt x="2028490" y="0"/>
                </a:cubicBezTo>
                <a:cubicBezTo>
                  <a:pt x="2053159" y="4042"/>
                  <a:pt x="2078258" y="16643"/>
                  <a:pt x="2078606" y="50116"/>
                </a:cubicBezTo>
                <a:cubicBezTo>
                  <a:pt x="2083320" y="118119"/>
                  <a:pt x="2075127" y="203459"/>
                  <a:pt x="2078606" y="250572"/>
                </a:cubicBezTo>
                <a:cubicBezTo>
                  <a:pt x="2073022" y="276818"/>
                  <a:pt x="2052685" y="298106"/>
                  <a:pt x="2028490" y="300688"/>
                </a:cubicBezTo>
                <a:cubicBezTo>
                  <a:pt x="1690091" y="309253"/>
                  <a:pt x="1673609" y="311684"/>
                  <a:pt x="1349248" y="300688"/>
                </a:cubicBezTo>
                <a:cubicBezTo>
                  <a:pt x="1024887" y="289692"/>
                  <a:pt x="944557" y="285983"/>
                  <a:pt x="670007" y="300688"/>
                </a:cubicBezTo>
                <a:cubicBezTo>
                  <a:pt x="395457" y="315393"/>
                  <a:pt x="279278" y="279563"/>
                  <a:pt x="50116" y="300688"/>
                </a:cubicBezTo>
                <a:cubicBezTo>
                  <a:pt x="23315" y="301511"/>
                  <a:pt x="-2155" y="274389"/>
                  <a:pt x="0" y="250572"/>
                </a:cubicBezTo>
                <a:cubicBezTo>
                  <a:pt x="-2281" y="182531"/>
                  <a:pt x="9161" y="97914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96E49D6-2DE7-B1B8-62B9-247761C85D73}"/>
              </a:ext>
            </a:extLst>
          </p:cNvPr>
          <p:cNvSpPr/>
          <p:nvPr/>
        </p:nvSpPr>
        <p:spPr>
          <a:xfrm>
            <a:off x="9259288" y="6447755"/>
            <a:ext cx="1296826" cy="300689"/>
          </a:xfrm>
          <a:custGeom>
            <a:avLst/>
            <a:gdLst>
              <a:gd name="connsiteX0" fmla="*/ 0 w 1296826"/>
              <a:gd name="connsiteY0" fmla="*/ 50116 h 300689"/>
              <a:gd name="connsiteX1" fmla="*/ 50116 w 1296826"/>
              <a:gd name="connsiteY1" fmla="*/ 0 h 300689"/>
              <a:gd name="connsiteX2" fmla="*/ 624481 w 1296826"/>
              <a:gd name="connsiteY2" fmla="*/ 0 h 300689"/>
              <a:gd name="connsiteX3" fmla="*/ 1246710 w 1296826"/>
              <a:gd name="connsiteY3" fmla="*/ 0 h 300689"/>
              <a:gd name="connsiteX4" fmla="*/ 1296826 w 1296826"/>
              <a:gd name="connsiteY4" fmla="*/ 50116 h 300689"/>
              <a:gd name="connsiteX5" fmla="*/ 1296826 w 1296826"/>
              <a:gd name="connsiteY5" fmla="*/ 250573 h 300689"/>
              <a:gd name="connsiteX6" fmla="*/ 1246710 w 1296826"/>
              <a:gd name="connsiteY6" fmla="*/ 300689 h 300689"/>
              <a:gd name="connsiteX7" fmla="*/ 672345 w 1296826"/>
              <a:gd name="connsiteY7" fmla="*/ 300689 h 300689"/>
              <a:gd name="connsiteX8" fmla="*/ 50116 w 1296826"/>
              <a:gd name="connsiteY8" fmla="*/ 300689 h 300689"/>
              <a:gd name="connsiteX9" fmla="*/ 0 w 1296826"/>
              <a:gd name="connsiteY9" fmla="*/ 250573 h 300689"/>
              <a:gd name="connsiteX10" fmla="*/ 0 w 1296826"/>
              <a:gd name="connsiteY10" fmla="*/ 50116 h 30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300689" fill="none" extrusionOk="0">
                <a:moveTo>
                  <a:pt x="0" y="50116"/>
                </a:moveTo>
                <a:cubicBezTo>
                  <a:pt x="-1609" y="25734"/>
                  <a:pt x="21491" y="577"/>
                  <a:pt x="50116" y="0"/>
                </a:cubicBezTo>
                <a:cubicBezTo>
                  <a:pt x="331223" y="28660"/>
                  <a:pt x="442405" y="-27238"/>
                  <a:pt x="624481" y="0"/>
                </a:cubicBezTo>
                <a:cubicBezTo>
                  <a:pt x="806558" y="27238"/>
                  <a:pt x="1078399" y="25136"/>
                  <a:pt x="1246710" y="0"/>
                </a:cubicBezTo>
                <a:cubicBezTo>
                  <a:pt x="1274891" y="-3375"/>
                  <a:pt x="1300428" y="23364"/>
                  <a:pt x="1296826" y="50116"/>
                </a:cubicBezTo>
                <a:cubicBezTo>
                  <a:pt x="1289568" y="100157"/>
                  <a:pt x="1287021" y="156354"/>
                  <a:pt x="1296826" y="250573"/>
                </a:cubicBezTo>
                <a:cubicBezTo>
                  <a:pt x="1294104" y="277984"/>
                  <a:pt x="1279512" y="298170"/>
                  <a:pt x="1246710" y="300689"/>
                </a:cubicBezTo>
                <a:cubicBezTo>
                  <a:pt x="971610" y="300981"/>
                  <a:pt x="938787" y="299862"/>
                  <a:pt x="672345" y="300689"/>
                </a:cubicBezTo>
                <a:cubicBezTo>
                  <a:pt x="405904" y="301516"/>
                  <a:pt x="353807" y="319090"/>
                  <a:pt x="50116" y="300689"/>
                </a:cubicBezTo>
                <a:cubicBezTo>
                  <a:pt x="20996" y="302719"/>
                  <a:pt x="3491" y="277827"/>
                  <a:pt x="0" y="250573"/>
                </a:cubicBezTo>
                <a:cubicBezTo>
                  <a:pt x="-6283" y="193673"/>
                  <a:pt x="-188" y="117982"/>
                  <a:pt x="0" y="50116"/>
                </a:cubicBezTo>
                <a:close/>
              </a:path>
              <a:path w="1296826" h="300689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63372" y="11040"/>
                  <a:pt x="416737" y="20112"/>
                  <a:pt x="648413" y="0"/>
                </a:cubicBezTo>
                <a:cubicBezTo>
                  <a:pt x="880089" y="-20112"/>
                  <a:pt x="1043391" y="-11633"/>
                  <a:pt x="1246710" y="0"/>
                </a:cubicBezTo>
                <a:cubicBezTo>
                  <a:pt x="1270788" y="-3982"/>
                  <a:pt x="1300585" y="20865"/>
                  <a:pt x="1296826" y="50116"/>
                </a:cubicBezTo>
                <a:cubicBezTo>
                  <a:pt x="1287427" y="145263"/>
                  <a:pt x="1297828" y="184690"/>
                  <a:pt x="1296826" y="250573"/>
                </a:cubicBezTo>
                <a:cubicBezTo>
                  <a:pt x="1294322" y="281723"/>
                  <a:pt x="1278791" y="299762"/>
                  <a:pt x="1246710" y="300689"/>
                </a:cubicBezTo>
                <a:cubicBezTo>
                  <a:pt x="1119948" y="273651"/>
                  <a:pt x="830819" y="311186"/>
                  <a:pt x="672345" y="300689"/>
                </a:cubicBezTo>
                <a:cubicBezTo>
                  <a:pt x="513871" y="290192"/>
                  <a:pt x="213154" y="287113"/>
                  <a:pt x="50116" y="300689"/>
                </a:cubicBezTo>
                <a:cubicBezTo>
                  <a:pt x="23460" y="302284"/>
                  <a:pt x="-306" y="279644"/>
                  <a:pt x="0" y="250573"/>
                </a:cubicBezTo>
                <a:cubicBezTo>
                  <a:pt x="-845" y="153580"/>
                  <a:pt x="2538" y="123993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0.2-0.5</a:t>
            </a:r>
            <a:endParaRPr lang="ar-EG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4986383-50DF-06D5-5D9C-466539AB43FD}"/>
              </a:ext>
            </a:extLst>
          </p:cNvPr>
          <p:cNvSpPr/>
          <p:nvPr/>
        </p:nvSpPr>
        <p:spPr>
          <a:xfrm>
            <a:off x="6352545" y="6102463"/>
            <a:ext cx="2078606" cy="300688"/>
          </a:xfrm>
          <a:custGeom>
            <a:avLst/>
            <a:gdLst>
              <a:gd name="connsiteX0" fmla="*/ 0 w 2078606"/>
              <a:gd name="connsiteY0" fmla="*/ 50116 h 300688"/>
              <a:gd name="connsiteX1" fmla="*/ 50116 w 2078606"/>
              <a:gd name="connsiteY1" fmla="*/ 0 h 300688"/>
              <a:gd name="connsiteX2" fmla="*/ 729358 w 2078606"/>
              <a:gd name="connsiteY2" fmla="*/ 0 h 300688"/>
              <a:gd name="connsiteX3" fmla="*/ 1408599 w 2078606"/>
              <a:gd name="connsiteY3" fmla="*/ 0 h 300688"/>
              <a:gd name="connsiteX4" fmla="*/ 2028490 w 2078606"/>
              <a:gd name="connsiteY4" fmla="*/ 0 h 300688"/>
              <a:gd name="connsiteX5" fmla="*/ 2078606 w 2078606"/>
              <a:gd name="connsiteY5" fmla="*/ 50116 h 300688"/>
              <a:gd name="connsiteX6" fmla="*/ 2078606 w 2078606"/>
              <a:gd name="connsiteY6" fmla="*/ 250572 h 300688"/>
              <a:gd name="connsiteX7" fmla="*/ 2028490 w 2078606"/>
              <a:gd name="connsiteY7" fmla="*/ 300688 h 300688"/>
              <a:gd name="connsiteX8" fmla="*/ 1349248 w 2078606"/>
              <a:gd name="connsiteY8" fmla="*/ 300688 h 300688"/>
              <a:gd name="connsiteX9" fmla="*/ 670007 w 2078606"/>
              <a:gd name="connsiteY9" fmla="*/ 300688 h 300688"/>
              <a:gd name="connsiteX10" fmla="*/ 50116 w 2078606"/>
              <a:gd name="connsiteY10" fmla="*/ 300688 h 300688"/>
              <a:gd name="connsiteX11" fmla="*/ 0 w 2078606"/>
              <a:gd name="connsiteY11" fmla="*/ 250572 h 300688"/>
              <a:gd name="connsiteX12" fmla="*/ 0 w 2078606"/>
              <a:gd name="connsiteY12" fmla="*/ 50116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8606" h="300688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268550" y="33373"/>
                  <a:pt x="446392" y="5309"/>
                  <a:pt x="729358" y="0"/>
                </a:cubicBezTo>
                <a:cubicBezTo>
                  <a:pt x="1012324" y="-5309"/>
                  <a:pt x="1167579" y="29129"/>
                  <a:pt x="1408599" y="0"/>
                </a:cubicBezTo>
                <a:cubicBezTo>
                  <a:pt x="1649619" y="-29129"/>
                  <a:pt x="1777053" y="-9587"/>
                  <a:pt x="2028490" y="0"/>
                </a:cubicBezTo>
                <a:cubicBezTo>
                  <a:pt x="2053446" y="-267"/>
                  <a:pt x="2083730" y="19919"/>
                  <a:pt x="2078606" y="50116"/>
                </a:cubicBezTo>
                <a:cubicBezTo>
                  <a:pt x="2080755" y="135216"/>
                  <a:pt x="2084713" y="154318"/>
                  <a:pt x="2078606" y="250572"/>
                </a:cubicBezTo>
                <a:cubicBezTo>
                  <a:pt x="2071922" y="278054"/>
                  <a:pt x="2053630" y="295358"/>
                  <a:pt x="2028490" y="300688"/>
                </a:cubicBezTo>
                <a:cubicBezTo>
                  <a:pt x="1824980" y="291246"/>
                  <a:pt x="1490475" y="306467"/>
                  <a:pt x="1349248" y="300688"/>
                </a:cubicBezTo>
                <a:cubicBezTo>
                  <a:pt x="1208021" y="294909"/>
                  <a:pt x="968973" y="310139"/>
                  <a:pt x="670007" y="300688"/>
                </a:cubicBezTo>
                <a:cubicBezTo>
                  <a:pt x="371041" y="291237"/>
                  <a:pt x="220960" y="277785"/>
                  <a:pt x="50116" y="300688"/>
                </a:cubicBezTo>
                <a:cubicBezTo>
                  <a:pt x="21373" y="296587"/>
                  <a:pt x="-3790" y="274503"/>
                  <a:pt x="0" y="250572"/>
                </a:cubicBezTo>
                <a:cubicBezTo>
                  <a:pt x="8695" y="196510"/>
                  <a:pt x="-7705" y="149138"/>
                  <a:pt x="0" y="50116"/>
                </a:cubicBezTo>
                <a:close/>
              </a:path>
              <a:path w="2078606" h="300688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96803" y="-17813"/>
                  <a:pt x="389222" y="19694"/>
                  <a:pt x="709574" y="0"/>
                </a:cubicBezTo>
                <a:cubicBezTo>
                  <a:pt x="1029926" y="-19694"/>
                  <a:pt x="1115308" y="-20433"/>
                  <a:pt x="1408599" y="0"/>
                </a:cubicBezTo>
                <a:cubicBezTo>
                  <a:pt x="1701891" y="20433"/>
                  <a:pt x="1830682" y="-9556"/>
                  <a:pt x="2028490" y="0"/>
                </a:cubicBezTo>
                <a:cubicBezTo>
                  <a:pt x="2053159" y="4042"/>
                  <a:pt x="2078258" y="16643"/>
                  <a:pt x="2078606" y="50116"/>
                </a:cubicBezTo>
                <a:cubicBezTo>
                  <a:pt x="2083320" y="118119"/>
                  <a:pt x="2075127" y="203459"/>
                  <a:pt x="2078606" y="250572"/>
                </a:cubicBezTo>
                <a:cubicBezTo>
                  <a:pt x="2073022" y="276818"/>
                  <a:pt x="2052685" y="298106"/>
                  <a:pt x="2028490" y="300688"/>
                </a:cubicBezTo>
                <a:cubicBezTo>
                  <a:pt x="1690091" y="309253"/>
                  <a:pt x="1673609" y="311684"/>
                  <a:pt x="1349248" y="300688"/>
                </a:cubicBezTo>
                <a:cubicBezTo>
                  <a:pt x="1024887" y="289692"/>
                  <a:pt x="944557" y="285983"/>
                  <a:pt x="670007" y="300688"/>
                </a:cubicBezTo>
                <a:cubicBezTo>
                  <a:pt x="395457" y="315393"/>
                  <a:pt x="279278" y="279563"/>
                  <a:pt x="50116" y="300688"/>
                </a:cubicBezTo>
                <a:cubicBezTo>
                  <a:pt x="23315" y="301511"/>
                  <a:pt x="-2155" y="274389"/>
                  <a:pt x="0" y="250572"/>
                </a:cubicBezTo>
                <a:cubicBezTo>
                  <a:pt x="-2281" y="182531"/>
                  <a:pt x="9161" y="97914"/>
                  <a:pt x="0" y="501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Debt/Equity 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لاحظ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ar-EG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7923AC0-1767-A493-8FE0-DDDA7623A799}"/>
              </a:ext>
            </a:extLst>
          </p:cNvPr>
          <p:cNvSpPr/>
          <p:nvPr/>
        </p:nvSpPr>
        <p:spPr>
          <a:xfrm>
            <a:off x="6893089" y="6516089"/>
            <a:ext cx="1296826" cy="270337"/>
          </a:xfrm>
          <a:custGeom>
            <a:avLst/>
            <a:gdLst>
              <a:gd name="connsiteX0" fmla="*/ 0 w 1296826"/>
              <a:gd name="connsiteY0" fmla="*/ 45057 h 270337"/>
              <a:gd name="connsiteX1" fmla="*/ 45057 w 1296826"/>
              <a:gd name="connsiteY1" fmla="*/ 0 h 270337"/>
              <a:gd name="connsiteX2" fmla="*/ 624279 w 1296826"/>
              <a:gd name="connsiteY2" fmla="*/ 0 h 270337"/>
              <a:gd name="connsiteX3" fmla="*/ 1251769 w 1296826"/>
              <a:gd name="connsiteY3" fmla="*/ 0 h 270337"/>
              <a:gd name="connsiteX4" fmla="*/ 1296826 w 1296826"/>
              <a:gd name="connsiteY4" fmla="*/ 45057 h 270337"/>
              <a:gd name="connsiteX5" fmla="*/ 1296826 w 1296826"/>
              <a:gd name="connsiteY5" fmla="*/ 225280 h 270337"/>
              <a:gd name="connsiteX6" fmla="*/ 1251769 w 1296826"/>
              <a:gd name="connsiteY6" fmla="*/ 270337 h 270337"/>
              <a:gd name="connsiteX7" fmla="*/ 672547 w 1296826"/>
              <a:gd name="connsiteY7" fmla="*/ 270337 h 270337"/>
              <a:gd name="connsiteX8" fmla="*/ 45057 w 1296826"/>
              <a:gd name="connsiteY8" fmla="*/ 270337 h 270337"/>
              <a:gd name="connsiteX9" fmla="*/ 0 w 1296826"/>
              <a:gd name="connsiteY9" fmla="*/ 225280 h 270337"/>
              <a:gd name="connsiteX10" fmla="*/ 0 w 1296826"/>
              <a:gd name="connsiteY10" fmla="*/ 45057 h 2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6826" h="270337" fill="none" extrusionOk="0">
                <a:moveTo>
                  <a:pt x="0" y="45057"/>
                </a:moveTo>
                <a:cubicBezTo>
                  <a:pt x="-771" y="21753"/>
                  <a:pt x="15035" y="3131"/>
                  <a:pt x="45057" y="0"/>
                </a:cubicBezTo>
                <a:cubicBezTo>
                  <a:pt x="259768" y="-9963"/>
                  <a:pt x="401685" y="-2785"/>
                  <a:pt x="624279" y="0"/>
                </a:cubicBezTo>
                <a:cubicBezTo>
                  <a:pt x="846873" y="2785"/>
                  <a:pt x="1098610" y="-10948"/>
                  <a:pt x="1251769" y="0"/>
                </a:cubicBezTo>
                <a:cubicBezTo>
                  <a:pt x="1277186" y="-3578"/>
                  <a:pt x="1302712" y="21686"/>
                  <a:pt x="1296826" y="45057"/>
                </a:cubicBezTo>
                <a:cubicBezTo>
                  <a:pt x="1301261" y="93048"/>
                  <a:pt x="1303097" y="148014"/>
                  <a:pt x="1296826" y="225280"/>
                </a:cubicBezTo>
                <a:cubicBezTo>
                  <a:pt x="1292570" y="249746"/>
                  <a:pt x="1279171" y="269099"/>
                  <a:pt x="1251769" y="270337"/>
                </a:cubicBezTo>
                <a:cubicBezTo>
                  <a:pt x="1113615" y="245622"/>
                  <a:pt x="872971" y="292661"/>
                  <a:pt x="672547" y="270337"/>
                </a:cubicBezTo>
                <a:cubicBezTo>
                  <a:pt x="472123" y="248013"/>
                  <a:pt x="270611" y="239577"/>
                  <a:pt x="45057" y="270337"/>
                </a:cubicBezTo>
                <a:cubicBezTo>
                  <a:pt x="16670" y="275267"/>
                  <a:pt x="2046" y="249916"/>
                  <a:pt x="0" y="225280"/>
                </a:cubicBezTo>
                <a:cubicBezTo>
                  <a:pt x="7070" y="179586"/>
                  <a:pt x="-8567" y="105024"/>
                  <a:pt x="0" y="45057"/>
                </a:cubicBezTo>
                <a:close/>
              </a:path>
              <a:path w="1296826" h="270337" stroke="0" extrusionOk="0">
                <a:moveTo>
                  <a:pt x="0" y="45057"/>
                </a:moveTo>
                <a:cubicBezTo>
                  <a:pt x="526" y="19418"/>
                  <a:pt x="19616" y="4147"/>
                  <a:pt x="45057" y="0"/>
                </a:cubicBezTo>
                <a:cubicBezTo>
                  <a:pt x="286057" y="-18844"/>
                  <a:pt x="348913" y="11786"/>
                  <a:pt x="648413" y="0"/>
                </a:cubicBezTo>
                <a:cubicBezTo>
                  <a:pt x="947913" y="-11786"/>
                  <a:pt x="954087" y="-14647"/>
                  <a:pt x="1251769" y="0"/>
                </a:cubicBezTo>
                <a:cubicBezTo>
                  <a:pt x="1274173" y="-2743"/>
                  <a:pt x="1300862" y="18484"/>
                  <a:pt x="1296826" y="45057"/>
                </a:cubicBezTo>
                <a:cubicBezTo>
                  <a:pt x="1301709" y="134799"/>
                  <a:pt x="1304940" y="135352"/>
                  <a:pt x="1296826" y="225280"/>
                </a:cubicBezTo>
                <a:cubicBezTo>
                  <a:pt x="1295897" y="251453"/>
                  <a:pt x="1280128" y="269605"/>
                  <a:pt x="1251769" y="270337"/>
                </a:cubicBezTo>
                <a:cubicBezTo>
                  <a:pt x="1110856" y="276669"/>
                  <a:pt x="823056" y="249195"/>
                  <a:pt x="672547" y="270337"/>
                </a:cubicBezTo>
                <a:cubicBezTo>
                  <a:pt x="522038" y="291479"/>
                  <a:pt x="223377" y="251279"/>
                  <a:pt x="45057" y="270337"/>
                </a:cubicBezTo>
                <a:cubicBezTo>
                  <a:pt x="23273" y="275174"/>
                  <a:pt x="-764" y="253650"/>
                  <a:pt x="0" y="225280"/>
                </a:cubicBezTo>
                <a:cubicBezTo>
                  <a:pt x="-5920" y="141785"/>
                  <a:pt x="8787" y="95082"/>
                  <a:pt x="0" y="450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0.47-2.05</a:t>
            </a:r>
            <a:endParaRPr lang="ar-EG" sz="11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9B1778B-BD33-C2D3-890B-7FE2887E3256}"/>
              </a:ext>
            </a:extLst>
          </p:cNvPr>
          <p:cNvSpPr/>
          <p:nvPr/>
        </p:nvSpPr>
        <p:spPr>
          <a:xfrm>
            <a:off x="4066125" y="6132814"/>
            <a:ext cx="2050214" cy="270337"/>
          </a:xfrm>
          <a:custGeom>
            <a:avLst/>
            <a:gdLst>
              <a:gd name="connsiteX0" fmla="*/ 0 w 2050214"/>
              <a:gd name="connsiteY0" fmla="*/ 45057 h 270337"/>
              <a:gd name="connsiteX1" fmla="*/ 45057 w 2050214"/>
              <a:gd name="connsiteY1" fmla="*/ 0 h 270337"/>
              <a:gd name="connsiteX2" fmla="*/ 718025 w 2050214"/>
              <a:gd name="connsiteY2" fmla="*/ 0 h 270337"/>
              <a:gd name="connsiteX3" fmla="*/ 1390992 w 2050214"/>
              <a:gd name="connsiteY3" fmla="*/ 0 h 270337"/>
              <a:gd name="connsiteX4" fmla="*/ 2005157 w 2050214"/>
              <a:gd name="connsiteY4" fmla="*/ 0 h 270337"/>
              <a:gd name="connsiteX5" fmla="*/ 2050214 w 2050214"/>
              <a:gd name="connsiteY5" fmla="*/ 45057 h 270337"/>
              <a:gd name="connsiteX6" fmla="*/ 2050214 w 2050214"/>
              <a:gd name="connsiteY6" fmla="*/ 225280 h 270337"/>
              <a:gd name="connsiteX7" fmla="*/ 2005157 w 2050214"/>
              <a:gd name="connsiteY7" fmla="*/ 270337 h 270337"/>
              <a:gd name="connsiteX8" fmla="*/ 1332189 w 2050214"/>
              <a:gd name="connsiteY8" fmla="*/ 270337 h 270337"/>
              <a:gd name="connsiteX9" fmla="*/ 659222 w 2050214"/>
              <a:gd name="connsiteY9" fmla="*/ 270337 h 270337"/>
              <a:gd name="connsiteX10" fmla="*/ 45057 w 2050214"/>
              <a:gd name="connsiteY10" fmla="*/ 270337 h 270337"/>
              <a:gd name="connsiteX11" fmla="*/ 0 w 2050214"/>
              <a:gd name="connsiteY11" fmla="*/ 225280 h 270337"/>
              <a:gd name="connsiteX12" fmla="*/ 0 w 2050214"/>
              <a:gd name="connsiteY12" fmla="*/ 45057 h 2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0214" h="270337" fill="none" extrusionOk="0">
                <a:moveTo>
                  <a:pt x="0" y="45057"/>
                </a:moveTo>
                <a:cubicBezTo>
                  <a:pt x="-3783" y="17883"/>
                  <a:pt x="22235" y="-2381"/>
                  <a:pt x="45057" y="0"/>
                </a:cubicBezTo>
                <a:cubicBezTo>
                  <a:pt x="205515" y="-29796"/>
                  <a:pt x="579539" y="-19528"/>
                  <a:pt x="718025" y="0"/>
                </a:cubicBezTo>
                <a:cubicBezTo>
                  <a:pt x="856511" y="19528"/>
                  <a:pt x="1155867" y="7148"/>
                  <a:pt x="1390992" y="0"/>
                </a:cubicBezTo>
                <a:cubicBezTo>
                  <a:pt x="1626117" y="-7148"/>
                  <a:pt x="1785442" y="27387"/>
                  <a:pt x="2005157" y="0"/>
                </a:cubicBezTo>
                <a:cubicBezTo>
                  <a:pt x="2025785" y="-418"/>
                  <a:pt x="2052732" y="18935"/>
                  <a:pt x="2050214" y="45057"/>
                </a:cubicBezTo>
                <a:cubicBezTo>
                  <a:pt x="2057233" y="114866"/>
                  <a:pt x="2054657" y="165777"/>
                  <a:pt x="2050214" y="225280"/>
                </a:cubicBezTo>
                <a:cubicBezTo>
                  <a:pt x="2045143" y="250015"/>
                  <a:pt x="2028309" y="266700"/>
                  <a:pt x="2005157" y="270337"/>
                </a:cubicBezTo>
                <a:cubicBezTo>
                  <a:pt x="1751372" y="250628"/>
                  <a:pt x="1495512" y="291460"/>
                  <a:pt x="1332189" y="270337"/>
                </a:cubicBezTo>
                <a:cubicBezTo>
                  <a:pt x="1168866" y="249214"/>
                  <a:pt x="827184" y="293334"/>
                  <a:pt x="659222" y="270337"/>
                </a:cubicBezTo>
                <a:cubicBezTo>
                  <a:pt x="491260" y="247340"/>
                  <a:pt x="248711" y="292590"/>
                  <a:pt x="45057" y="270337"/>
                </a:cubicBezTo>
                <a:cubicBezTo>
                  <a:pt x="19957" y="269506"/>
                  <a:pt x="-3503" y="246701"/>
                  <a:pt x="0" y="225280"/>
                </a:cubicBezTo>
                <a:cubicBezTo>
                  <a:pt x="-1920" y="172382"/>
                  <a:pt x="-4533" y="93149"/>
                  <a:pt x="0" y="45057"/>
                </a:cubicBezTo>
                <a:close/>
              </a:path>
              <a:path w="2050214" h="270337" stroke="0" extrusionOk="0">
                <a:moveTo>
                  <a:pt x="0" y="45057"/>
                </a:moveTo>
                <a:cubicBezTo>
                  <a:pt x="526" y="19418"/>
                  <a:pt x="19616" y="4147"/>
                  <a:pt x="45057" y="0"/>
                </a:cubicBezTo>
                <a:cubicBezTo>
                  <a:pt x="303858" y="23935"/>
                  <a:pt x="489408" y="-4073"/>
                  <a:pt x="698424" y="0"/>
                </a:cubicBezTo>
                <a:cubicBezTo>
                  <a:pt x="907440" y="4073"/>
                  <a:pt x="1105402" y="18150"/>
                  <a:pt x="1390992" y="0"/>
                </a:cubicBezTo>
                <a:cubicBezTo>
                  <a:pt x="1676582" y="-18150"/>
                  <a:pt x="1848318" y="9284"/>
                  <a:pt x="2005157" y="0"/>
                </a:cubicBezTo>
                <a:cubicBezTo>
                  <a:pt x="2026906" y="4211"/>
                  <a:pt x="2050091" y="18130"/>
                  <a:pt x="2050214" y="45057"/>
                </a:cubicBezTo>
                <a:cubicBezTo>
                  <a:pt x="2044776" y="106572"/>
                  <a:pt x="2055370" y="165390"/>
                  <a:pt x="2050214" y="225280"/>
                </a:cubicBezTo>
                <a:cubicBezTo>
                  <a:pt x="2046362" y="249176"/>
                  <a:pt x="2025830" y="267215"/>
                  <a:pt x="2005157" y="270337"/>
                </a:cubicBezTo>
                <a:cubicBezTo>
                  <a:pt x="1736702" y="237305"/>
                  <a:pt x="1582210" y="283814"/>
                  <a:pt x="1332189" y="270337"/>
                </a:cubicBezTo>
                <a:cubicBezTo>
                  <a:pt x="1082168" y="256860"/>
                  <a:pt x="862353" y="261326"/>
                  <a:pt x="659222" y="270337"/>
                </a:cubicBezTo>
                <a:cubicBezTo>
                  <a:pt x="456091" y="279348"/>
                  <a:pt x="274258" y="252975"/>
                  <a:pt x="45057" y="270337"/>
                </a:cubicBezTo>
                <a:cubicBezTo>
                  <a:pt x="21265" y="271362"/>
                  <a:pt x="-1096" y="248200"/>
                  <a:pt x="0" y="225280"/>
                </a:cubicBezTo>
                <a:cubicBezTo>
                  <a:pt x="-6183" y="147221"/>
                  <a:pt x="-761" y="89370"/>
                  <a:pt x="0" y="450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ملاحظة : لو الشركة شغالة بأموال الغير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EAA6632-EE8D-C9E3-53CC-2EA6E0B0ADBF}"/>
              </a:ext>
            </a:extLst>
          </p:cNvPr>
          <p:cNvSpPr/>
          <p:nvPr/>
        </p:nvSpPr>
        <p:spPr>
          <a:xfrm>
            <a:off x="2424950" y="6059485"/>
            <a:ext cx="1596761" cy="300689"/>
          </a:xfrm>
          <a:custGeom>
            <a:avLst/>
            <a:gdLst>
              <a:gd name="connsiteX0" fmla="*/ 0 w 1596761"/>
              <a:gd name="connsiteY0" fmla="*/ 50116 h 300689"/>
              <a:gd name="connsiteX1" fmla="*/ 50116 w 1596761"/>
              <a:gd name="connsiteY1" fmla="*/ 0 h 300689"/>
              <a:gd name="connsiteX2" fmla="*/ 563924 w 1596761"/>
              <a:gd name="connsiteY2" fmla="*/ 0 h 300689"/>
              <a:gd name="connsiteX3" fmla="*/ 1077733 w 1596761"/>
              <a:gd name="connsiteY3" fmla="*/ 0 h 300689"/>
              <a:gd name="connsiteX4" fmla="*/ 1546645 w 1596761"/>
              <a:gd name="connsiteY4" fmla="*/ 0 h 300689"/>
              <a:gd name="connsiteX5" fmla="*/ 1596761 w 1596761"/>
              <a:gd name="connsiteY5" fmla="*/ 50116 h 300689"/>
              <a:gd name="connsiteX6" fmla="*/ 1596761 w 1596761"/>
              <a:gd name="connsiteY6" fmla="*/ 250573 h 300689"/>
              <a:gd name="connsiteX7" fmla="*/ 1546645 w 1596761"/>
              <a:gd name="connsiteY7" fmla="*/ 300689 h 300689"/>
              <a:gd name="connsiteX8" fmla="*/ 1032837 w 1596761"/>
              <a:gd name="connsiteY8" fmla="*/ 300689 h 300689"/>
              <a:gd name="connsiteX9" fmla="*/ 519028 w 1596761"/>
              <a:gd name="connsiteY9" fmla="*/ 300689 h 300689"/>
              <a:gd name="connsiteX10" fmla="*/ 50116 w 1596761"/>
              <a:gd name="connsiteY10" fmla="*/ 300689 h 300689"/>
              <a:gd name="connsiteX11" fmla="*/ 0 w 1596761"/>
              <a:gd name="connsiteY11" fmla="*/ 250573 h 300689"/>
              <a:gd name="connsiteX12" fmla="*/ 0 w 1596761"/>
              <a:gd name="connsiteY12" fmla="*/ 50116 h 30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761" h="300689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286090" y="22349"/>
                  <a:pt x="403920" y="-21608"/>
                  <a:pt x="563924" y="0"/>
                </a:cubicBezTo>
                <a:cubicBezTo>
                  <a:pt x="723928" y="21608"/>
                  <a:pt x="903079" y="14904"/>
                  <a:pt x="1077733" y="0"/>
                </a:cubicBezTo>
                <a:cubicBezTo>
                  <a:pt x="1252387" y="-14904"/>
                  <a:pt x="1447983" y="17979"/>
                  <a:pt x="1546645" y="0"/>
                </a:cubicBezTo>
                <a:cubicBezTo>
                  <a:pt x="1571601" y="-267"/>
                  <a:pt x="1601885" y="19919"/>
                  <a:pt x="1596761" y="50116"/>
                </a:cubicBezTo>
                <a:cubicBezTo>
                  <a:pt x="1590502" y="133391"/>
                  <a:pt x="1591789" y="206091"/>
                  <a:pt x="1596761" y="250573"/>
                </a:cubicBezTo>
                <a:cubicBezTo>
                  <a:pt x="1590077" y="278055"/>
                  <a:pt x="1571785" y="295359"/>
                  <a:pt x="1546645" y="300689"/>
                </a:cubicBezTo>
                <a:cubicBezTo>
                  <a:pt x="1353812" y="283995"/>
                  <a:pt x="1178178" y="319856"/>
                  <a:pt x="1032837" y="300689"/>
                </a:cubicBezTo>
                <a:cubicBezTo>
                  <a:pt x="887496" y="281522"/>
                  <a:pt x="651786" y="297796"/>
                  <a:pt x="519028" y="300689"/>
                </a:cubicBezTo>
                <a:cubicBezTo>
                  <a:pt x="386270" y="303582"/>
                  <a:pt x="271271" y="320737"/>
                  <a:pt x="50116" y="300689"/>
                </a:cubicBezTo>
                <a:cubicBezTo>
                  <a:pt x="21373" y="296588"/>
                  <a:pt x="-3790" y="274504"/>
                  <a:pt x="0" y="250573"/>
                </a:cubicBezTo>
                <a:cubicBezTo>
                  <a:pt x="-2175" y="200629"/>
                  <a:pt x="6723" y="91509"/>
                  <a:pt x="0" y="50116"/>
                </a:cubicBezTo>
                <a:close/>
              </a:path>
              <a:path w="1596761" h="300689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32523" y="-874"/>
                  <a:pt x="415187" y="277"/>
                  <a:pt x="548959" y="0"/>
                </a:cubicBezTo>
                <a:cubicBezTo>
                  <a:pt x="682731" y="-277"/>
                  <a:pt x="857487" y="-6610"/>
                  <a:pt x="1077733" y="0"/>
                </a:cubicBezTo>
                <a:cubicBezTo>
                  <a:pt x="1297979" y="6610"/>
                  <a:pt x="1408381" y="-16184"/>
                  <a:pt x="1546645" y="0"/>
                </a:cubicBezTo>
                <a:cubicBezTo>
                  <a:pt x="1571314" y="4042"/>
                  <a:pt x="1596413" y="16643"/>
                  <a:pt x="1596761" y="50116"/>
                </a:cubicBezTo>
                <a:cubicBezTo>
                  <a:pt x="1591869" y="100442"/>
                  <a:pt x="1587500" y="197413"/>
                  <a:pt x="1596761" y="250573"/>
                </a:cubicBezTo>
                <a:cubicBezTo>
                  <a:pt x="1591177" y="276819"/>
                  <a:pt x="1570840" y="298107"/>
                  <a:pt x="1546645" y="300689"/>
                </a:cubicBezTo>
                <a:cubicBezTo>
                  <a:pt x="1436353" y="284290"/>
                  <a:pt x="1252913" y="323276"/>
                  <a:pt x="1032837" y="300689"/>
                </a:cubicBezTo>
                <a:cubicBezTo>
                  <a:pt x="812761" y="278102"/>
                  <a:pt x="748238" y="279246"/>
                  <a:pt x="519028" y="300689"/>
                </a:cubicBezTo>
                <a:cubicBezTo>
                  <a:pt x="289818" y="322132"/>
                  <a:pt x="208186" y="301951"/>
                  <a:pt x="50116" y="300689"/>
                </a:cubicBezTo>
                <a:cubicBezTo>
                  <a:pt x="23315" y="301512"/>
                  <a:pt x="-2155" y="274390"/>
                  <a:pt x="0" y="250573"/>
                </a:cubicBezTo>
                <a:cubicBezTo>
                  <a:pt x="-2494" y="191560"/>
                  <a:pt x="4405" y="114242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ROA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سيكون منخفض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94CFDD8-18A7-44BF-CC9F-8E13066C6184}"/>
              </a:ext>
            </a:extLst>
          </p:cNvPr>
          <p:cNvSpPr/>
          <p:nvPr/>
        </p:nvSpPr>
        <p:spPr>
          <a:xfrm>
            <a:off x="2486305" y="6406966"/>
            <a:ext cx="1511867" cy="300689"/>
          </a:xfrm>
          <a:custGeom>
            <a:avLst/>
            <a:gdLst>
              <a:gd name="connsiteX0" fmla="*/ 0 w 1511867"/>
              <a:gd name="connsiteY0" fmla="*/ 50116 h 300689"/>
              <a:gd name="connsiteX1" fmla="*/ 50116 w 1511867"/>
              <a:gd name="connsiteY1" fmla="*/ 0 h 300689"/>
              <a:gd name="connsiteX2" fmla="*/ 534777 w 1511867"/>
              <a:gd name="connsiteY2" fmla="*/ 0 h 300689"/>
              <a:gd name="connsiteX3" fmla="*/ 1019439 w 1511867"/>
              <a:gd name="connsiteY3" fmla="*/ 0 h 300689"/>
              <a:gd name="connsiteX4" fmla="*/ 1461751 w 1511867"/>
              <a:gd name="connsiteY4" fmla="*/ 0 h 300689"/>
              <a:gd name="connsiteX5" fmla="*/ 1511867 w 1511867"/>
              <a:gd name="connsiteY5" fmla="*/ 50116 h 300689"/>
              <a:gd name="connsiteX6" fmla="*/ 1511867 w 1511867"/>
              <a:gd name="connsiteY6" fmla="*/ 250573 h 300689"/>
              <a:gd name="connsiteX7" fmla="*/ 1461751 w 1511867"/>
              <a:gd name="connsiteY7" fmla="*/ 300689 h 300689"/>
              <a:gd name="connsiteX8" fmla="*/ 977090 w 1511867"/>
              <a:gd name="connsiteY8" fmla="*/ 300689 h 300689"/>
              <a:gd name="connsiteX9" fmla="*/ 492428 w 1511867"/>
              <a:gd name="connsiteY9" fmla="*/ 300689 h 300689"/>
              <a:gd name="connsiteX10" fmla="*/ 50116 w 1511867"/>
              <a:gd name="connsiteY10" fmla="*/ 300689 h 300689"/>
              <a:gd name="connsiteX11" fmla="*/ 0 w 1511867"/>
              <a:gd name="connsiteY11" fmla="*/ 250573 h 300689"/>
              <a:gd name="connsiteX12" fmla="*/ 0 w 1511867"/>
              <a:gd name="connsiteY12" fmla="*/ 50116 h 30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1867" h="300689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266372" y="-17895"/>
                  <a:pt x="357797" y="-10359"/>
                  <a:pt x="534777" y="0"/>
                </a:cubicBezTo>
                <a:cubicBezTo>
                  <a:pt x="711757" y="10359"/>
                  <a:pt x="892118" y="8625"/>
                  <a:pt x="1019439" y="0"/>
                </a:cubicBezTo>
                <a:cubicBezTo>
                  <a:pt x="1146760" y="-8625"/>
                  <a:pt x="1254746" y="7207"/>
                  <a:pt x="1461751" y="0"/>
                </a:cubicBezTo>
                <a:cubicBezTo>
                  <a:pt x="1486707" y="-267"/>
                  <a:pt x="1516991" y="19919"/>
                  <a:pt x="1511867" y="50116"/>
                </a:cubicBezTo>
                <a:cubicBezTo>
                  <a:pt x="1505608" y="133391"/>
                  <a:pt x="1506895" y="206091"/>
                  <a:pt x="1511867" y="250573"/>
                </a:cubicBezTo>
                <a:cubicBezTo>
                  <a:pt x="1505183" y="278055"/>
                  <a:pt x="1486891" y="295359"/>
                  <a:pt x="1461751" y="300689"/>
                </a:cubicBezTo>
                <a:cubicBezTo>
                  <a:pt x="1350036" y="317051"/>
                  <a:pt x="1131044" y="299197"/>
                  <a:pt x="977090" y="300689"/>
                </a:cubicBezTo>
                <a:cubicBezTo>
                  <a:pt x="823136" y="302181"/>
                  <a:pt x="676112" y="305443"/>
                  <a:pt x="492428" y="300689"/>
                </a:cubicBezTo>
                <a:cubicBezTo>
                  <a:pt x="308744" y="295935"/>
                  <a:pt x="180639" y="287415"/>
                  <a:pt x="50116" y="300689"/>
                </a:cubicBezTo>
                <a:cubicBezTo>
                  <a:pt x="21373" y="296588"/>
                  <a:pt x="-3790" y="274504"/>
                  <a:pt x="0" y="250573"/>
                </a:cubicBezTo>
                <a:cubicBezTo>
                  <a:pt x="-2175" y="200629"/>
                  <a:pt x="6723" y="91509"/>
                  <a:pt x="0" y="50116"/>
                </a:cubicBezTo>
                <a:close/>
              </a:path>
              <a:path w="1511867" h="300689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197478" y="1567"/>
                  <a:pt x="400827" y="-21167"/>
                  <a:pt x="520661" y="0"/>
                </a:cubicBezTo>
                <a:cubicBezTo>
                  <a:pt x="640496" y="21167"/>
                  <a:pt x="817670" y="128"/>
                  <a:pt x="1019439" y="0"/>
                </a:cubicBezTo>
                <a:cubicBezTo>
                  <a:pt x="1221208" y="-128"/>
                  <a:pt x="1265282" y="-18276"/>
                  <a:pt x="1461751" y="0"/>
                </a:cubicBezTo>
                <a:cubicBezTo>
                  <a:pt x="1486420" y="4042"/>
                  <a:pt x="1511519" y="16643"/>
                  <a:pt x="1511867" y="50116"/>
                </a:cubicBezTo>
                <a:cubicBezTo>
                  <a:pt x="1506975" y="100442"/>
                  <a:pt x="1502606" y="197413"/>
                  <a:pt x="1511867" y="250573"/>
                </a:cubicBezTo>
                <a:cubicBezTo>
                  <a:pt x="1506283" y="276819"/>
                  <a:pt x="1485946" y="298107"/>
                  <a:pt x="1461751" y="300689"/>
                </a:cubicBezTo>
                <a:cubicBezTo>
                  <a:pt x="1329099" y="295905"/>
                  <a:pt x="1118171" y="284701"/>
                  <a:pt x="977090" y="300689"/>
                </a:cubicBezTo>
                <a:cubicBezTo>
                  <a:pt x="836009" y="316677"/>
                  <a:pt x="634741" y="309652"/>
                  <a:pt x="492428" y="300689"/>
                </a:cubicBezTo>
                <a:cubicBezTo>
                  <a:pt x="350115" y="291726"/>
                  <a:pt x="217511" y="301214"/>
                  <a:pt x="50116" y="300689"/>
                </a:cubicBezTo>
                <a:cubicBezTo>
                  <a:pt x="23315" y="301512"/>
                  <a:pt x="-2155" y="274390"/>
                  <a:pt x="0" y="250573"/>
                </a:cubicBezTo>
                <a:cubicBezTo>
                  <a:pt x="-2494" y="191560"/>
                  <a:pt x="4405" y="114242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ROE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سيكون مرتفعا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6157271-1C02-40A7-8116-D0BA4695EBBC}"/>
              </a:ext>
            </a:extLst>
          </p:cNvPr>
          <p:cNvSpPr/>
          <p:nvPr/>
        </p:nvSpPr>
        <p:spPr>
          <a:xfrm>
            <a:off x="431503" y="6107757"/>
            <a:ext cx="1799277" cy="300689"/>
          </a:xfrm>
          <a:custGeom>
            <a:avLst/>
            <a:gdLst>
              <a:gd name="connsiteX0" fmla="*/ 0 w 1799277"/>
              <a:gd name="connsiteY0" fmla="*/ 50116 h 300689"/>
              <a:gd name="connsiteX1" fmla="*/ 50116 w 1799277"/>
              <a:gd name="connsiteY1" fmla="*/ 0 h 300689"/>
              <a:gd name="connsiteX2" fmla="*/ 633455 w 1799277"/>
              <a:gd name="connsiteY2" fmla="*/ 0 h 300689"/>
              <a:gd name="connsiteX3" fmla="*/ 1216794 w 1799277"/>
              <a:gd name="connsiteY3" fmla="*/ 0 h 300689"/>
              <a:gd name="connsiteX4" fmla="*/ 1749161 w 1799277"/>
              <a:gd name="connsiteY4" fmla="*/ 0 h 300689"/>
              <a:gd name="connsiteX5" fmla="*/ 1799277 w 1799277"/>
              <a:gd name="connsiteY5" fmla="*/ 50116 h 300689"/>
              <a:gd name="connsiteX6" fmla="*/ 1799277 w 1799277"/>
              <a:gd name="connsiteY6" fmla="*/ 250573 h 300689"/>
              <a:gd name="connsiteX7" fmla="*/ 1749161 w 1799277"/>
              <a:gd name="connsiteY7" fmla="*/ 300689 h 300689"/>
              <a:gd name="connsiteX8" fmla="*/ 1165822 w 1799277"/>
              <a:gd name="connsiteY8" fmla="*/ 300689 h 300689"/>
              <a:gd name="connsiteX9" fmla="*/ 582483 w 1799277"/>
              <a:gd name="connsiteY9" fmla="*/ 300689 h 300689"/>
              <a:gd name="connsiteX10" fmla="*/ 50116 w 1799277"/>
              <a:gd name="connsiteY10" fmla="*/ 300689 h 300689"/>
              <a:gd name="connsiteX11" fmla="*/ 0 w 1799277"/>
              <a:gd name="connsiteY11" fmla="*/ 250573 h 300689"/>
              <a:gd name="connsiteX12" fmla="*/ 0 w 1799277"/>
              <a:gd name="connsiteY12" fmla="*/ 50116 h 30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9277" h="300689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308067" y="80"/>
                  <a:pt x="464554" y="-4232"/>
                  <a:pt x="633455" y="0"/>
                </a:cubicBezTo>
                <a:cubicBezTo>
                  <a:pt x="802356" y="4232"/>
                  <a:pt x="955234" y="-9903"/>
                  <a:pt x="1216794" y="0"/>
                </a:cubicBezTo>
                <a:cubicBezTo>
                  <a:pt x="1478354" y="9903"/>
                  <a:pt x="1630480" y="-14706"/>
                  <a:pt x="1749161" y="0"/>
                </a:cubicBezTo>
                <a:cubicBezTo>
                  <a:pt x="1774117" y="-267"/>
                  <a:pt x="1804401" y="19919"/>
                  <a:pt x="1799277" y="50116"/>
                </a:cubicBezTo>
                <a:cubicBezTo>
                  <a:pt x="1793018" y="133391"/>
                  <a:pt x="1794305" y="206091"/>
                  <a:pt x="1799277" y="250573"/>
                </a:cubicBezTo>
                <a:cubicBezTo>
                  <a:pt x="1792593" y="278055"/>
                  <a:pt x="1774301" y="295359"/>
                  <a:pt x="1749161" y="300689"/>
                </a:cubicBezTo>
                <a:cubicBezTo>
                  <a:pt x="1629719" y="286525"/>
                  <a:pt x="1298676" y="321981"/>
                  <a:pt x="1165822" y="300689"/>
                </a:cubicBezTo>
                <a:cubicBezTo>
                  <a:pt x="1032968" y="279397"/>
                  <a:pt x="858996" y="277482"/>
                  <a:pt x="582483" y="300689"/>
                </a:cubicBezTo>
                <a:cubicBezTo>
                  <a:pt x="305970" y="323896"/>
                  <a:pt x="288795" y="290947"/>
                  <a:pt x="50116" y="300689"/>
                </a:cubicBezTo>
                <a:cubicBezTo>
                  <a:pt x="21373" y="296588"/>
                  <a:pt x="-3790" y="274504"/>
                  <a:pt x="0" y="250573"/>
                </a:cubicBezTo>
                <a:cubicBezTo>
                  <a:pt x="-2175" y="200629"/>
                  <a:pt x="6723" y="91509"/>
                  <a:pt x="0" y="50116"/>
                </a:cubicBezTo>
                <a:close/>
              </a:path>
              <a:path w="1799277" h="300689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91831" y="16465"/>
                  <a:pt x="473487" y="-12640"/>
                  <a:pt x="616464" y="0"/>
                </a:cubicBezTo>
                <a:cubicBezTo>
                  <a:pt x="759441" y="12640"/>
                  <a:pt x="1047943" y="13500"/>
                  <a:pt x="1216794" y="0"/>
                </a:cubicBezTo>
                <a:cubicBezTo>
                  <a:pt x="1385645" y="-13500"/>
                  <a:pt x="1608621" y="-22759"/>
                  <a:pt x="1749161" y="0"/>
                </a:cubicBezTo>
                <a:cubicBezTo>
                  <a:pt x="1773830" y="4042"/>
                  <a:pt x="1798929" y="16643"/>
                  <a:pt x="1799277" y="50116"/>
                </a:cubicBezTo>
                <a:cubicBezTo>
                  <a:pt x="1794385" y="100442"/>
                  <a:pt x="1790016" y="197413"/>
                  <a:pt x="1799277" y="250573"/>
                </a:cubicBezTo>
                <a:cubicBezTo>
                  <a:pt x="1793693" y="276819"/>
                  <a:pt x="1773356" y="298107"/>
                  <a:pt x="1749161" y="300689"/>
                </a:cubicBezTo>
                <a:cubicBezTo>
                  <a:pt x="1623762" y="296853"/>
                  <a:pt x="1306195" y="288096"/>
                  <a:pt x="1165822" y="300689"/>
                </a:cubicBezTo>
                <a:cubicBezTo>
                  <a:pt x="1025449" y="313282"/>
                  <a:pt x="758378" y="275984"/>
                  <a:pt x="582483" y="300689"/>
                </a:cubicBezTo>
                <a:cubicBezTo>
                  <a:pt x="406588" y="325394"/>
                  <a:pt x="177060" y="326890"/>
                  <a:pt x="50116" y="300689"/>
                </a:cubicBezTo>
                <a:cubicBezTo>
                  <a:pt x="23315" y="301512"/>
                  <a:pt x="-2155" y="274390"/>
                  <a:pt x="0" y="250573"/>
                </a:cubicBezTo>
                <a:cubicBezTo>
                  <a:pt x="-2494" y="191560"/>
                  <a:pt x="4405" y="114242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سيكون منخفضا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78E35F-F029-86E7-32AD-9BA4138A953C}"/>
              </a:ext>
            </a:extLst>
          </p:cNvPr>
          <p:cNvSpPr/>
          <p:nvPr/>
        </p:nvSpPr>
        <p:spPr>
          <a:xfrm>
            <a:off x="396305" y="6466082"/>
            <a:ext cx="1799277" cy="300689"/>
          </a:xfrm>
          <a:custGeom>
            <a:avLst/>
            <a:gdLst>
              <a:gd name="connsiteX0" fmla="*/ 0 w 1799277"/>
              <a:gd name="connsiteY0" fmla="*/ 50116 h 300689"/>
              <a:gd name="connsiteX1" fmla="*/ 50116 w 1799277"/>
              <a:gd name="connsiteY1" fmla="*/ 0 h 300689"/>
              <a:gd name="connsiteX2" fmla="*/ 633455 w 1799277"/>
              <a:gd name="connsiteY2" fmla="*/ 0 h 300689"/>
              <a:gd name="connsiteX3" fmla="*/ 1216794 w 1799277"/>
              <a:gd name="connsiteY3" fmla="*/ 0 h 300689"/>
              <a:gd name="connsiteX4" fmla="*/ 1749161 w 1799277"/>
              <a:gd name="connsiteY4" fmla="*/ 0 h 300689"/>
              <a:gd name="connsiteX5" fmla="*/ 1799277 w 1799277"/>
              <a:gd name="connsiteY5" fmla="*/ 50116 h 300689"/>
              <a:gd name="connsiteX6" fmla="*/ 1799277 w 1799277"/>
              <a:gd name="connsiteY6" fmla="*/ 250573 h 300689"/>
              <a:gd name="connsiteX7" fmla="*/ 1749161 w 1799277"/>
              <a:gd name="connsiteY7" fmla="*/ 300689 h 300689"/>
              <a:gd name="connsiteX8" fmla="*/ 1165822 w 1799277"/>
              <a:gd name="connsiteY8" fmla="*/ 300689 h 300689"/>
              <a:gd name="connsiteX9" fmla="*/ 582483 w 1799277"/>
              <a:gd name="connsiteY9" fmla="*/ 300689 h 300689"/>
              <a:gd name="connsiteX10" fmla="*/ 50116 w 1799277"/>
              <a:gd name="connsiteY10" fmla="*/ 300689 h 300689"/>
              <a:gd name="connsiteX11" fmla="*/ 0 w 1799277"/>
              <a:gd name="connsiteY11" fmla="*/ 250573 h 300689"/>
              <a:gd name="connsiteX12" fmla="*/ 0 w 1799277"/>
              <a:gd name="connsiteY12" fmla="*/ 50116 h 30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9277" h="300689" fill="none" extrusionOk="0">
                <a:moveTo>
                  <a:pt x="0" y="50116"/>
                </a:moveTo>
                <a:cubicBezTo>
                  <a:pt x="-1463" y="21553"/>
                  <a:pt x="25237" y="-3232"/>
                  <a:pt x="50116" y="0"/>
                </a:cubicBezTo>
                <a:cubicBezTo>
                  <a:pt x="308067" y="80"/>
                  <a:pt x="464554" y="-4232"/>
                  <a:pt x="633455" y="0"/>
                </a:cubicBezTo>
                <a:cubicBezTo>
                  <a:pt x="802356" y="4232"/>
                  <a:pt x="955234" y="-9903"/>
                  <a:pt x="1216794" y="0"/>
                </a:cubicBezTo>
                <a:cubicBezTo>
                  <a:pt x="1478354" y="9903"/>
                  <a:pt x="1630480" y="-14706"/>
                  <a:pt x="1749161" y="0"/>
                </a:cubicBezTo>
                <a:cubicBezTo>
                  <a:pt x="1774117" y="-267"/>
                  <a:pt x="1804401" y="19919"/>
                  <a:pt x="1799277" y="50116"/>
                </a:cubicBezTo>
                <a:cubicBezTo>
                  <a:pt x="1793018" y="133391"/>
                  <a:pt x="1794305" y="206091"/>
                  <a:pt x="1799277" y="250573"/>
                </a:cubicBezTo>
                <a:cubicBezTo>
                  <a:pt x="1792593" y="278055"/>
                  <a:pt x="1774301" y="295359"/>
                  <a:pt x="1749161" y="300689"/>
                </a:cubicBezTo>
                <a:cubicBezTo>
                  <a:pt x="1629719" y="286525"/>
                  <a:pt x="1298676" y="321981"/>
                  <a:pt x="1165822" y="300689"/>
                </a:cubicBezTo>
                <a:cubicBezTo>
                  <a:pt x="1032968" y="279397"/>
                  <a:pt x="858996" y="277482"/>
                  <a:pt x="582483" y="300689"/>
                </a:cubicBezTo>
                <a:cubicBezTo>
                  <a:pt x="305970" y="323896"/>
                  <a:pt x="288795" y="290947"/>
                  <a:pt x="50116" y="300689"/>
                </a:cubicBezTo>
                <a:cubicBezTo>
                  <a:pt x="21373" y="296588"/>
                  <a:pt x="-3790" y="274504"/>
                  <a:pt x="0" y="250573"/>
                </a:cubicBezTo>
                <a:cubicBezTo>
                  <a:pt x="-2175" y="200629"/>
                  <a:pt x="6723" y="91509"/>
                  <a:pt x="0" y="50116"/>
                </a:cubicBezTo>
                <a:close/>
              </a:path>
              <a:path w="1799277" h="300689" stroke="0" extrusionOk="0">
                <a:moveTo>
                  <a:pt x="0" y="50116"/>
                </a:moveTo>
                <a:cubicBezTo>
                  <a:pt x="690" y="21447"/>
                  <a:pt x="22226" y="1576"/>
                  <a:pt x="50116" y="0"/>
                </a:cubicBezTo>
                <a:cubicBezTo>
                  <a:pt x="291831" y="16465"/>
                  <a:pt x="473487" y="-12640"/>
                  <a:pt x="616464" y="0"/>
                </a:cubicBezTo>
                <a:cubicBezTo>
                  <a:pt x="759441" y="12640"/>
                  <a:pt x="1047943" y="13500"/>
                  <a:pt x="1216794" y="0"/>
                </a:cubicBezTo>
                <a:cubicBezTo>
                  <a:pt x="1385645" y="-13500"/>
                  <a:pt x="1608621" y="-22759"/>
                  <a:pt x="1749161" y="0"/>
                </a:cubicBezTo>
                <a:cubicBezTo>
                  <a:pt x="1773830" y="4042"/>
                  <a:pt x="1798929" y="16643"/>
                  <a:pt x="1799277" y="50116"/>
                </a:cubicBezTo>
                <a:cubicBezTo>
                  <a:pt x="1794385" y="100442"/>
                  <a:pt x="1790016" y="197413"/>
                  <a:pt x="1799277" y="250573"/>
                </a:cubicBezTo>
                <a:cubicBezTo>
                  <a:pt x="1793693" y="276819"/>
                  <a:pt x="1773356" y="298107"/>
                  <a:pt x="1749161" y="300689"/>
                </a:cubicBezTo>
                <a:cubicBezTo>
                  <a:pt x="1623762" y="296853"/>
                  <a:pt x="1306195" y="288096"/>
                  <a:pt x="1165822" y="300689"/>
                </a:cubicBezTo>
                <a:cubicBezTo>
                  <a:pt x="1025449" y="313282"/>
                  <a:pt x="758378" y="275984"/>
                  <a:pt x="582483" y="300689"/>
                </a:cubicBezTo>
                <a:cubicBezTo>
                  <a:pt x="406588" y="325394"/>
                  <a:pt x="177060" y="326890"/>
                  <a:pt x="50116" y="300689"/>
                </a:cubicBezTo>
                <a:cubicBezTo>
                  <a:pt x="23315" y="301512"/>
                  <a:pt x="-2155" y="274390"/>
                  <a:pt x="0" y="250573"/>
                </a:cubicBezTo>
                <a:cubicBezTo>
                  <a:pt x="-2494" y="191560"/>
                  <a:pt x="4405" y="114242"/>
                  <a:pt x="0" y="5011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Debt/Equity </a:t>
            </a:r>
            <a:r>
              <a:rPr lang="ar-EG" sz="11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سيكون مرتفعا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2095CEF-6513-B9D5-1E31-6B40F5E95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5309414"/>
              </p:ext>
            </p:extLst>
          </p:nvPr>
        </p:nvGraphicFramePr>
        <p:xfrm>
          <a:off x="-295011" y="681462"/>
          <a:ext cx="2608532" cy="168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C2BDEE9-97E4-198C-E845-8B1B87774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4149323"/>
              </p:ext>
            </p:extLst>
          </p:nvPr>
        </p:nvGraphicFramePr>
        <p:xfrm>
          <a:off x="1584084" y="688413"/>
          <a:ext cx="2608532" cy="168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50DAAD-B569-2BA9-84BE-E3CD0E3FE356}"/>
              </a:ext>
            </a:extLst>
          </p:cNvPr>
          <p:cNvSpPr/>
          <p:nvPr/>
        </p:nvSpPr>
        <p:spPr>
          <a:xfrm>
            <a:off x="2286169" y="832986"/>
            <a:ext cx="1349793" cy="399652"/>
          </a:xfrm>
          <a:custGeom>
            <a:avLst/>
            <a:gdLst>
              <a:gd name="connsiteX0" fmla="*/ 0 w 1349793"/>
              <a:gd name="connsiteY0" fmla="*/ 66610 h 399652"/>
              <a:gd name="connsiteX1" fmla="*/ 66610 w 1349793"/>
              <a:gd name="connsiteY1" fmla="*/ 0 h 399652"/>
              <a:gd name="connsiteX2" fmla="*/ 650565 w 1349793"/>
              <a:gd name="connsiteY2" fmla="*/ 0 h 399652"/>
              <a:gd name="connsiteX3" fmla="*/ 1283183 w 1349793"/>
              <a:gd name="connsiteY3" fmla="*/ 0 h 399652"/>
              <a:gd name="connsiteX4" fmla="*/ 1349793 w 1349793"/>
              <a:gd name="connsiteY4" fmla="*/ 66610 h 399652"/>
              <a:gd name="connsiteX5" fmla="*/ 1349793 w 1349793"/>
              <a:gd name="connsiteY5" fmla="*/ 333042 h 399652"/>
              <a:gd name="connsiteX6" fmla="*/ 1283183 w 1349793"/>
              <a:gd name="connsiteY6" fmla="*/ 399652 h 399652"/>
              <a:gd name="connsiteX7" fmla="*/ 699228 w 1349793"/>
              <a:gd name="connsiteY7" fmla="*/ 399652 h 399652"/>
              <a:gd name="connsiteX8" fmla="*/ 66610 w 1349793"/>
              <a:gd name="connsiteY8" fmla="*/ 399652 h 399652"/>
              <a:gd name="connsiteX9" fmla="*/ 0 w 1349793"/>
              <a:gd name="connsiteY9" fmla="*/ 333042 h 399652"/>
              <a:gd name="connsiteX10" fmla="*/ 0 w 1349793"/>
              <a:gd name="connsiteY10" fmla="*/ 66610 h 3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793" h="399652" fill="none" extrusionOk="0">
                <a:moveTo>
                  <a:pt x="0" y="66610"/>
                </a:moveTo>
                <a:cubicBezTo>
                  <a:pt x="-3525" y="37045"/>
                  <a:pt x="26451" y="2054"/>
                  <a:pt x="66610" y="0"/>
                </a:cubicBezTo>
                <a:cubicBezTo>
                  <a:pt x="200946" y="5197"/>
                  <a:pt x="526735" y="16937"/>
                  <a:pt x="650565" y="0"/>
                </a:cubicBezTo>
                <a:cubicBezTo>
                  <a:pt x="774396" y="-16937"/>
                  <a:pt x="1100430" y="27056"/>
                  <a:pt x="1283183" y="0"/>
                </a:cubicBezTo>
                <a:cubicBezTo>
                  <a:pt x="1320262" y="-1953"/>
                  <a:pt x="1357573" y="31821"/>
                  <a:pt x="1349793" y="66610"/>
                </a:cubicBezTo>
                <a:cubicBezTo>
                  <a:pt x="1351814" y="124100"/>
                  <a:pt x="1362551" y="262695"/>
                  <a:pt x="1349793" y="333042"/>
                </a:cubicBezTo>
                <a:cubicBezTo>
                  <a:pt x="1347938" y="369648"/>
                  <a:pt x="1321049" y="399122"/>
                  <a:pt x="1283183" y="399652"/>
                </a:cubicBezTo>
                <a:cubicBezTo>
                  <a:pt x="1154784" y="399451"/>
                  <a:pt x="939429" y="393046"/>
                  <a:pt x="699228" y="399652"/>
                </a:cubicBezTo>
                <a:cubicBezTo>
                  <a:pt x="459028" y="406258"/>
                  <a:pt x="309106" y="415803"/>
                  <a:pt x="66610" y="399652"/>
                </a:cubicBezTo>
                <a:cubicBezTo>
                  <a:pt x="28747" y="401164"/>
                  <a:pt x="6263" y="369070"/>
                  <a:pt x="0" y="333042"/>
                </a:cubicBezTo>
                <a:cubicBezTo>
                  <a:pt x="9126" y="255189"/>
                  <a:pt x="3272" y="164217"/>
                  <a:pt x="0" y="66610"/>
                </a:cubicBezTo>
                <a:close/>
              </a:path>
              <a:path w="1349793" h="399652" stroke="0" extrusionOk="0">
                <a:moveTo>
                  <a:pt x="0" y="66610"/>
                </a:moveTo>
                <a:cubicBezTo>
                  <a:pt x="5083" y="22520"/>
                  <a:pt x="29267" y="4136"/>
                  <a:pt x="66610" y="0"/>
                </a:cubicBezTo>
                <a:cubicBezTo>
                  <a:pt x="340624" y="-27835"/>
                  <a:pt x="422071" y="25241"/>
                  <a:pt x="674897" y="0"/>
                </a:cubicBezTo>
                <a:cubicBezTo>
                  <a:pt x="927723" y="-25241"/>
                  <a:pt x="1097308" y="-26120"/>
                  <a:pt x="1283183" y="0"/>
                </a:cubicBezTo>
                <a:cubicBezTo>
                  <a:pt x="1315311" y="-5153"/>
                  <a:pt x="1356419" y="27049"/>
                  <a:pt x="1349793" y="66610"/>
                </a:cubicBezTo>
                <a:cubicBezTo>
                  <a:pt x="1357348" y="182609"/>
                  <a:pt x="1354570" y="253068"/>
                  <a:pt x="1349793" y="333042"/>
                </a:cubicBezTo>
                <a:cubicBezTo>
                  <a:pt x="1349298" y="370517"/>
                  <a:pt x="1328185" y="397922"/>
                  <a:pt x="1283183" y="399652"/>
                </a:cubicBezTo>
                <a:cubicBezTo>
                  <a:pt x="1107774" y="414621"/>
                  <a:pt x="817356" y="390404"/>
                  <a:pt x="699228" y="399652"/>
                </a:cubicBezTo>
                <a:cubicBezTo>
                  <a:pt x="581100" y="408900"/>
                  <a:pt x="209234" y="404248"/>
                  <a:pt x="66610" y="399652"/>
                </a:cubicBezTo>
                <a:cubicBezTo>
                  <a:pt x="31508" y="402283"/>
                  <a:pt x="-1152" y="375081"/>
                  <a:pt x="0" y="333042"/>
                </a:cubicBezTo>
                <a:cubicBezTo>
                  <a:pt x="-11607" y="271143"/>
                  <a:pt x="12712" y="197340"/>
                  <a:pt x="0" y="6661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 </a:t>
            </a:r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منخفض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0947CE-2DB6-E9CA-1F1F-591FD9131C30}"/>
              </a:ext>
            </a:extLst>
          </p:cNvPr>
          <p:cNvSpPr/>
          <p:nvPr/>
        </p:nvSpPr>
        <p:spPr>
          <a:xfrm>
            <a:off x="1427396" y="1952619"/>
            <a:ext cx="803384" cy="399652"/>
          </a:xfrm>
          <a:custGeom>
            <a:avLst/>
            <a:gdLst>
              <a:gd name="connsiteX0" fmla="*/ 0 w 803384"/>
              <a:gd name="connsiteY0" fmla="*/ 66610 h 399652"/>
              <a:gd name="connsiteX1" fmla="*/ 66610 w 803384"/>
              <a:gd name="connsiteY1" fmla="*/ 0 h 399652"/>
              <a:gd name="connsiteX2" fmla="*/ 736774 w 803384"/>
              <a:gd name="connsiteY2" fmla="*/ 0 h 399652"/>
              <a:gd name="connsiteX3" fmla="*/ 803384 w 803384"/>
              <a:gd name="connsiteY3" fmla="*/ 66610 h 399652"/>
              <a:gd name="connsiteX4" fmla="*/ 803384 w 803384"/>
              <a:gd name="connsiteY4" fmla="*/ 333042 h 399652"/>
              <a:gd name="connsiteX5" fmla="*/ 736774 w 803384"/>
              <a:gd name="connsiteY5" fmla="*/ 399652 h 399652"/>
              <a:gd name="connsiteX6" fmla="*/ 66610 w 803384"/>
              <a:gd name="connsiteY6" fmla="*/ 399652 h 399652"/>
              <a:gd name="connsiteX7" fmla="*/ 0 w 803384"/>
              <a:gd name="connsiteY7" fmla="*/ 333042 h 399652"/>
              <a:gd name="connsiteX8" fmla="*/ 0 w 803384"/>
              <a:gd name="connsiteY8" fmla="*/ 66610 h 39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384" h="399652" fill="none" extrusionOk="0">
                <a:moveTo>
                  <a:pt x="0" y="66610"/>
                </a:moveTo>
                <a:cubicBezTo>
                  <a:pt x="-14" y="24157"/>
                  <a:pt x="21831" y="-3295"/>
                  <a:pt x="66610" y="0"/>
                </a:cubicBezTo>
                <a:cubicBezTo>
                  <a:pt x="233820" y="2311"/>
                  <a:pt x="434553" y="17270"/>
                  <a:pt x="736774" y="0"/>
                </a:cubicBezTo>
                <a:cubicBezTo>
                  <a:pt x="772487" y="-523"/>
                  <a:pt x="797016" y="35460"/>
                  <a:pt x="803384" y="66610"/>
                </a:cubicBezTo>
                <a:cubicBezTo>
                  <a:pt x="800079" y="180033"/>
                  <a:pt x="808740" y="220313"/>
                  <a:pt x="803384" y="333042"/>
                </a:cubicBezTo>
                <a:cubicBezTo>
                  <a:pt x="803675" y="367877"/>
                  <a:pt x="781342" y="401651"/>
                  <a:pt x="736774" y="399652"/>
                </a:cubicBezTo>
                <a:cubicBezTo>
                  <a:pt x="476657" y="387004"/>
                  <a:pt x="228358" y="390069"/>
                  <a:pt x="66610" y="399652"/>
                </a:cubicBezTo>
                <a:cubicBezTo>
                  <a:pt x="27967" y="399470"/>
                  <a:pt x="1078" y="369300"/>
                  <a:pt x="0" y="333042"/>
                </a:cubicBezTo>
                <a:cubicBezTo>
                  <a:pt x="-4261" y="239073"/>
                  <a:pt x="-4447" y="197287"/>
                  <a:pt x="0" y="66610"/>
                </a:cubicBezTo>
                <a:close/>
              </a:path>
              <a:path w="803384" h="399652" stroke="0" extrusionOk="0">
                <a:moveTo>
                  <a:pt x="0" y="66610"/>
                </a:moveTo>
                <a:cubicBezTo>
                  <a:pt x="5083" y="22520"/>
                  <a:pt x="29267" y="4136"/>
                  <a:pt x="66610" y="0"/>
                </a:cubicBezTo>
                <a:cubicBezTo>
                  <a:pt x="324067" y="-16858"/>
                  <a:pt x="468807" y="-31683"/>
                  <a:pt x="736774" y="0"/>
                </a:cubicBezTo>
                <a:cubicBezTo>
                  <a:pt x="782034" y="957"/>
                  <a:pt x="804096" y="28499"/>
                  <a:pt x="803384" y="66610"/>
                </a:cubicBezTo>
                <a:cubicBezTo>
                  <a:pt x="811206" y="180355"/>
                  <a:pt x="800370" y="218445"/>
                  <a:pt x="803384" y="333042"/>
                </a:cubicBezTo>
                <a:cubicBezTo>
                  <a:pt x="805543" y="362594"/>
                  <a:pt x="777040" y="402105"/>
                  <a:pt x="736774" y="399652"/>
                </a:cubicBezTo>
                <a:cubicBezTo>
                  <a:pt x="459840" y="423617"/>
                  <a:pt x="317605" y="373674"/>
                  <a:pt x="66610" y="399652"/>
                </a:cubicBezTo>
                <a:cubicBezTo>
                  <a:pt x="29196" y="400224"/>
                  <a:pt x="-902" y="370456"/>
                  <a:pt x="0" y="333042"/>
                </a:cubicBezTo>
                <a:cubicBezTo>
                  <a:pt x="463" y="246845"/>
                  <a:pt x="-13135" y="164221"/>
                  <a:pt x="0" y="6661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 </a:t>
            </a:r>
            <a:endParaRPr lang="ar-EG" sz="8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8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مرتفع</a:t>
            </a:r>
          </a:p>
        </p:txBody>
      </p:sp>
    </p:spTree>
    <p:extLst>
      <p:ext uri="{BB962C8B-B14F-4D97-AF65-F5344CB8AC3E}">
        <p14:creationId xmlns:p14="http://schemas.microsoft.com/office/powerpoint/2010/main" val="143660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Graphic spid="21" grpId="0">
        <p:bldAsOne/>
      </p:bldGraphic>
      <p:bldGraphic spid="23" grpId="0">
        <p:bldAsOne/>
      </p:bldGraphic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0346" y="603644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السهم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E93FFD9-81FE-1434-4DD6-6E3B5E460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2140328"/>
              </p:ext>
            </p:extLst>
          </p:nvPr>
        </p:nvGraphicFramePr>
        <p:xfrm>
          <a:off x="2343956" y="1184456"/>
          <a:ext cx="4492723" cy="299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97D89A1-C3D5-CE0B-5EE3-7D4680F17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882971"/>
              </p:ext>
            </p:extLst>
          </p:nvPr>
        </p:nvGraphicFramePr>
        <p:xfrm>
          <a:off x="6536598" y="1544531"/>
          <a:ext cx="4336707" cy="277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0306846-E9F4-2572-CF9B-74AD74464F34}"/>
              </a:ext>
            </a:extLst>
          </p:cNvPr>
          <p:cNvSpPr/>
          <p:nvPr/>
        </p:nvSpPr>
        <p:spPr>
          <a:xfrm>
            <a:off x="7670538" y="4259304"/>
            <a:ext cx="2276206" cy="816419"/>
          </a:xfrm>
          <a:custGeom>
            <a:avLst/>
            <a:gdLst>
              <a:gd name="connsiteX0" fmla="*/ 0 w 2276206"/>
              <a:gd name="connsiteY0" fmla="*/ 136073 h 816419"/>
              <a:gd name="connsiteX1" fmla="*/ 136073 w 2276206"/>
              <a:gd name="connsiteY1" fmla="*/ 0 h 816419"/>
              <a:gd name="connsiteX2" fmla="*/ 824134 w 2276206"/>
              <a:gd name="connsiteY2" fmla="*/ 0 h 816419"/>
              <a:gd name="connsiteX3" fmla="*/ 1512194 w 2276206"/>
              <a:gd name="connsiteY3" fmla="*/ 0 h 816419"/>
              <a:gd name="connsiteX4" fmla="*/ 2140133 w 2276206"/>
              <a:gd name="connsiteY4" fmla="*/ 0 h 816419"/>
              <a:gd name="connsiteX5" fmla="*/ 2276206 w 2276206"/>
              <a:gd name="connsiteY5" fmla="*/ 136073 h 816419"/>
              <a:gd name="connsiteX6" fmla="*/ 2276206 w 2276206"/>
              <a:gd name="connsiteY6" fmla="*/ 680346 h 816419"/>
              <a:gd name="connsiteX7" fmla="*/ 2140133 w 2276206"/>
              <a:gd name="connsiteY7" fmla="*/ 816419 h 816419"/>
              <a:gd name="connsiteX8" fmla="*/ 1452072 w 2276206"/>
              <a:gd name="connsiteY8" fmla="*/ 816419 h 816419"/>
              <a:gd name="connsiteX9" fmla="*/ 764012 w 2276206"/>
              <a:gd name="connsiteY9" fmla="*/ 816419 h 816419"/>
              <a:gd name="connsiteX10" fmla="*/ 136073 w 2276206"/>
              <a:gd name="connsiteY10" fmla="*/ 816419 h 816419"/>
              <a:gd name="connsiteX11" fmla="*/ 0 w 2276206"/>
              <a:gd name="connsiteY11" fmla="*/ 680346 h 816419"/>
              <a:gd name="connsiteX12" fmla="*/ 0 w 2276206"/>
              <a:gd name="connsiteY12" fmla="*/ 136073 h 8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6206" h="816419" fill="none" extrusionOk="0">
                <a:moveTo>
                  <a:pt x="0" y="136073"/>
                </a:moveTo>
                <a:cubicBezTo>
                  <a:pt x="-8535" y="55755"/>
                  <a:pt x="64201" y="-3785"/>
                  <a:pt x="136073" y="0"/>
                </a:cubicBezTo>
                <a:cubicBezTo>
                  <a:pt x="336105" y="25219"/>
                  <a:pt x="494079" y="-1427"/>
                  <a:pt x="824134" y="0"/>
                </a:cubicBezTo>
                <a:cubicBezTo>
                  <a:pt x="1154189" y="1427"/>
                  <a:pt x="1264465" y="20905"/>
                  <a:pt x="1512194" y="0"/>
                </a:cubicBezTo>
                <a:cubicBezTo>
                  <a:pt x="1759923" y="-20905"/>
                  <a:pt x="1917512" y="-14302"/>
                  <a:pt x="2140133" y="0"/>
                </a:cubicBezTo>
                <a:cubicBezTo>
                  <a:pt x="2204273" y="-1080"/>
                  <a:pt x="2279311" y="59396"/>
                  <a:pt x="2276206" y="136073"/>
                </a:cubicBezTo>
                <a:cubicBezTo>
                  <a:pt x="2303061" y="294340"/>
                  <a:pt x="2269217" y="439354"/>
                  <a:pt x="2276206" y="680346"/>
                </a:cubicBezTo>
                <a:cubicBezTo>
                  <a:pt x="2262609" y="755098"/>
                  <a:pt x="2211751" y="809001"/>
                  <a:pt x="2140133" y="816419"/>
                </a:cubicBezTo>
                <a:cubicBezTo>
                  <a:pt x="1796140" y="806849"/>
                  <a:pt x="1764557" y="848736"/>
                  <a:pt x="1452072" y="816419"/>
                </a:cubicBezTo>
                <a:cubicBezTo>
                  <a:pt x="1139587" y="784102"/>
                  <a:pt x="1012495" y="786968"/>
                  <a:pt x="764012" y="816419"/>
                </a:cubicBezTo>
                <a:cubicBezTo>
                  <a:pt x="515529" y="845870"/>
                  <a:pt x="444491" y="807446"/>
                  <a:pt x="136073" y="816419"/>
                </a:cubicBezTo>
                <a:cubicBezTo>
                  <a:pt x="58094" y="805531"/>
                  <a:pt x="-5101" y="750453"/>
                  <a:pt x="0" y="680346"/>
                </a:cubicBezTo>
                <a:cubicBezTo>
                  <a:pt x="-11433" y="441000"/>
                  <a:pt x="18946" y="282769"/>
                  <a:pt x="0" y="136073"/>
                </a:cubicBezTo>
                <a:close/>
              </a:path>
              <a:path w="2276206" h="816419" stroke="0" extrusionOk="0">
                <a:moveTo>
                  <a:pt x="0" y="136073"/>
                </a:moveTo>
                <a:cubicBezTo>
                  <a:pt x="6389" y="51743"/>
                  <a:pt x="58514" y="17931"/>
                  <a:pt x="136073" y="0"/>
                </a:cubicBezTo>
                <a:cubicBezTo>
                  <a:pt x="291345" y="13078"/>
                  <a:pt x="657097" y="3596"/>
                  <a:pt x="804093" y="0"/>
                </a:cubicBezTo>
                <a:cubicBezTo>
                  <a:pt x="951089" y="-3596"/>
                  <a:pt x="1343211" y="-2440"/>
                  <a:pt x="1512194" y="0"/>
                </a:cubicBezTo>
                <a:cubicBezTo>
                  <a:pt x="1681177" y="2440"/>
                  <a:pt x="1955796" y="-17950"/>
                  <a:pt x="2140133" y="0"/>
                </a:cubicBezTo>
                <a:cubicBezTo>
                  <a:pt x="2212156" y="4203"/>
                  <a:pt x="2275427" y="47951"/>
                  <a:pt x="2276206" y="136073"/>
                </a:cubicBezTo>
                <a:cubicBezTo>
                  <a:pt x="2287202" y="370216"/>
                  <a:pt x="2254976" y="429579"/>
                  <a:pt x="2276206" y="680346"/>
                </a:cubicBezTo>
                <a:cubicBezTo>
                  <a:pt x="2272202" y="754470"/>
                  <a:pt x="2212239" y="814161"/>
                  <a:pt x="2140133" y="816419"/>
                </a:cubicBezTo>
                <a:cubicBezTo>
                  <a:pt x="1830262" y="839492"/>
                  <a:pt x="1693252" y="822454"/>
                  <a:pt x="1452072" y="816419"/>
                </a:cubicBezTo>
                <a:cubicBezTo>
                  <a:pt x="1210892" y="810384"/>
                  <a:pt x="1002643" y="847428"/>
                  <a:pt x="764012" y="816419"/>
                </a:cubicBezTo>
                <a:cubicBezTo>
                  <a:pt x="525381" y="785410"/>
                  <a:pt x="360954" y="794976"/>
                  <a:pt x="136073" y="816419"/>
                </a:cubicBezTo>
                <a:cubicBezTo>
                  <a:pt x="71466" y="826317"/>
                  <a:pt x="-4399" y="747616"/>
                  <a:pt x="0" y="680346"/>
                </a:cubicBezTo>
                <a:cubicBezTo>
                  <a:pt x="-25640" y="541245"/>
                  <a:pt x="12120" y="258600"/>
                  <a:pt x="0" y="1360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</a:t>
            </a:r>
            <a:endParaRPr lang="ar-EG" sz="2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منخفض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4DD8B5E-9335-428B-87F8-1CC5E52A7A47}"/>
              </a:ext>
            </a:extLst>
          </p:cNvPr>
          <p:cNvSpPr/>
          <p:nvPr/>
        </p:nvSpPr>
        <p:spPr>
          <a:xfrm>
            <a:off x="3122226" y="4070844"/>
            <a:ext cx="2469485" cy="1060220"/>
          </a:xfrm>
          <a:custGeom>
            <a:avLst/>
            <a:gdLst>
              <a:gd name="connsiteX0" fmla="*/ 0 w 2469485"/>
              <a:gd name="connsiteY0" fmla="*/ 176707 h 1060220"/>
              <a:gd name="connsiteX1" fmla="*/ 176707 w 2469485"/>
              <a:gd name="connsiteY1" fmla="*/ 0 h 1060220"/>
              <a:gd name="connsiteX2" fmla="*/ 684564 w 2469485"/>
              <a:gd name="connsiteY2" fmla="*/ 0 h 1060220"/>
              <a:gd name="connsiteX3" fmla="*/ 1192421 w 2469485"/>
              <a:gd name="connsiteY3" fmla="*/ 0 h 1060220"/>
              <a:gd name="connsiteX4" fmla="*/ 1679117 w 2469485"/>
              <a:gd name="connsiteY4" fmla="*/ 0 h 1060220"/>
              <a:gd name="connsiteX5" fmla="*/ 2292778 w 2469485"/>
              <a:gd name="connsiteY5" fmla="*/ 0 h 1060220"/>
              <a:gd name="connsiteX6" fmla="*/ 2469485 w 2469485"/>
              <a:gd name="connsiteY6" fmla="*/ 176707 h 1060220"/>
              <a:gd name="connsiteX7" fmla="*/ 2469485 w 2469485"/>
              <a:gd name="connsiteY7" fmla="*/ 544246 h 1060220"/>
              <a:gd name="connsiteX8" fmla="*/ 2469485 w 2469485"/>
              <a:gd name="connsiteY8" fmla="*/ 883513 h 1060220"/>
              <a:gd name="connsiteX9" fmla="*/ 2292778 w 2469485"/>
              <a:gd name="connsiteY9" fmla="*/ 1060220 h 1060220"/>
              <a:gd name="connsiteX10" fmla="*/ 1721439 w 2469485"/>
              <a:gd name="connsiteY10" fmla="*/ 1060220 h 1060220"/>
              <a:gd name="connsiteX11" fmla="*/ 1213582 w 2469485"/>
              <a:gd name="connsiteY11" fmla="*/ 1060220 h 1060220"/>
              <a:gd name="connsiteX12" fmla="*/ 748046 w 2469485"/>
              <a:gd name="connsiteY12" fmla="*/ 1060220 h 1060220"/>
              <a:gd name="connsiteX13" fmla="*/ 176707 w 2469485"/>
              <a:gd name="connsiteY13" fmla="*/ 1060220 h 1060220"/>
              <a:gd name="connsiteX14" fmla="*/ 0 w 2469485"/>
              <a:gd name="connsiteY14" fmla="*/ 883513 h 1060220"/>
              <a:gd name="connsiteX15" fmla="*/ 0 w 2469485"/>
              <a:gd name="connsiteY15" fmla="*/ 544246 h 1060220"/>
              <a:gd name="connsiteX16" fmla="*/ 0 w 2469485"/>
              <a:gd name="connsiteY16" fmla="*/ 176707 h 10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9485" h="1060220" fill="none" extrusionOk="0">
                <a:moveTo>
                  <a:pt x="0" y="176707"/>
                </a:moveTo>
                <a:cubicBezTo>
                  <a:pt x="2448" y="56894"/>
                  <a:pt x="69465" y="11135"/>
                  <a:pt x="176707" y="0"/>
                </a:cubicBezTo>
                <a:cubicBezTo>
                  <a:pt x="418137" y="5113"/>
                  <a:pt x="438477" y="-20575"/>
                  <a:pt x="684564" y="0"/>
                </a:cubicBezTo>
                <a:cubicBezTo>
                  <a:pt x="930651" y="20575"/>
                  <a:pt x="1056963" y="19104"/>
                  <a:pt x="1192421" y="0"/>
                </a:cubicBezTo>
                <a:cubicBezTo>
                  <a:pt x="1327879" y="-19104"/>
                  <a:pt x="1459743" y="-11490"/>
                  <a:pt x="1679117" y="0"/>
                </a:cubicBezTo>
                <a:cubicBezTo>
                  <a:pt x="1898491" y="11490"/>
                  <a:pt x="2147093" y="-3390"/>
                  <a:pt x="2292778" y="0"/>
                </a:cubicBezTo>
                <a:cubicBezTo>
                  <a:pt x="2382289" y="11374"/>
                  <a:pt x="2475225" y="78417"/>
                  <a:pt x="2469485" y="176707"/>
                </a:cubicBezTo>
                <a:cubicBezTo>
                  <a:pt x="2456270" y="270292"/>
                  <a:pt x="2475714" y="467012"/>
                  <a:pt x="2469485" y="544246"/>
                </a:cubicBezTo>
                <a:cubicBezTo>
                  <a:pt x="2463256" y="621480"/>
                  <a:pt x="2467636" y="783443"/>
                  <a:pt x="2469485" y="883513"/>
                </a:cubicBezTo>
                <a:cubicBezTo>
                  <a:pt x="2468905" y="978871"/>
                  <a:pt x="2379218" y="1049192"/>
                  <a:pt x="2292778" y="1060220"/>
                </a:cubicBezTo>
                <a:cubicBezTo>
                  <a:pt x="2128362" y="1037903"/>
                  <a:pt x="1857738" y="1042839"/>
                  <a:pt x="1721439" y="1060220"/>
                </a:cubicBezTo>
                <a:cubicBezTo>
                  <a:pt x="1585140" y="1077601"/>
                  <a:pt x="1420682" y="1043010"/>
                  <a:pt x="1213582" y="1060220"/>
                </a:cubicBezTo>
                <a:cubicBezTo>
                  <a:pt x="1006482" y="1077430"/>
                  <a:pt x="918693" y="1060234"/>
                  <a:pt x="748046" y="1060220"/>
                </a:cubicBezTo>
                <a:cubicBezTo>
                  <a:pt x="577399" y="1060206"/>
                  <a:pt x="369595" y="1040710"/>
                  <a:pt x="176707" y="1060220"/>
                </a:cubicBezTo>
                <a:cubicBezTo>
                  <a:pt x="82244" y="1049460"/>
                  <a:pt x="-12249" y="989474"/>
                  <a:pt x="0" y="883513"/>
                </a:cubicBezTo>
                <a:cubicBezTo>
                  <a:pt x="1877" y="759766"/>
                  <a:pt x="-10174" y="708126"/>
                  <a:pt x="0" y="544246"/>
                </a:cubicBezTo>
                <a:cubicBezTo>
                  <a:pt x="10174" y="380366"/>
                  <a:pt x="14405" y="252681"/>
                  <a:pt x="0" y="176707"/>
                </a:cubicBezTo>
                <a:close/>
              </a:path>
              <a:path w="2469485" h="1060220" stroke="0" extrusionOk="0">
                <a:moveTo>
                  <a:pt x="0" y="176707"/>
                </a:moveTo>
                <a:cubicBezTo>
                  <a:pt x="2528" y="75483"/>
                  <a:pt x="77926" y="8850"/>
                  <a:pt x="176707" y="0"/>
                </a:cubicBezTo>
                <a:cubicBezTo>
                  <a:pt x="400911" y="13640"/>
                  <a:pt x="469370" y="-11021"/>
                  <a:pt x="705725" y="0"/>
                </a:cubicBezTo>
                <a:cubicBezTo>
                  <a:pt x="942080" y="11021"/>
                  <a:pt x="1061339" y="23978"/>
                  <a:pt x="1277064" y="0"/>
                </a:cubicBezTo>
                <a:cubicBezTo>
                  <a:pt x="1492789" y="-23978"/>
                  <a:pt x="1824980" y="-36962"/>
                  <a:pt x="2292778" y="0"/>
                </a:cubicBezTo>
                <a:cubicBezTo>
                  <a:pt x="2381105" y="12448"/>
                  <a:pt x="2468280" y="59046"/>
                  <a:pt x="2469485" y="176707"/>
                </a:cubicBezTo>
                <a:cubicBezTo>
                  <a:pt x="2475108" y="263065"/>
                  <a:pt x="2483076" y="407338"/>
                  <a:pt x="2469485" y="515974"/>
                </a:cubicBezTo>
                <a:cubicBezTo>
                  <a:pt x="2455894" y="624610"/>
                  <a:pt x="2454593" y="721668"/>
                  <a:pt x="2469485" y="883513"/>
                </a:cubicBezTo>
                <a:cubicBezTo>
                  <a:pt x="2457855" y="991734"/>
                  <a:pt x="2379341" y="1067873"/>
                  <a:pt x="2292778" y="1060220"/>
                </a:cubicBezTo>
                <a:cubicBezTo>
                  <a:pt x="2054480" y="1050350"/>
                  <a:pt x="1930855" y="1061606"/>
                  <a:pt x="1763760" y="1060220"/>
                </a:cubicBezTo>
                <a:cubicBezTo>
                  <a:pt x="1596665" y="1058834"/>
                  <a:pt x="1448846" y="1054912"/>
                  <a:pt x="1298225" y="1060220"/>
                </a:cubicBezTo>
                <a:cubicBezTo>
                  <a:pt x="1147604" y="1065528"/>
                  <a:pt x="949252" y="1048492"/>
                  <a:pt x="790368" y="1060220"/>
                </a:cubicBezTo>
                <a:cubicBezTo>
                  <a:pt x="631484" y="1071948"/>
                  <a:pt x="414766" y="1082565"/>
                  <a:pt x="176707" y="1060220"/>
                </a:cubicBezTo>
                <a:cubicBezTo>
                  <a:pt x="58128" y="1050011"/>
                  <a:pt x="-18021" y="997061"/>
                  <a:pt x="0" y="883513"/>
                </a:cubicBezTo>
                <a:cubicBezTo>
                  <a:pt x="-3395" y="721197"/>
                  <a:pt x="-15588" y="596450"/>
                  <a:pt x="0" y="523042"/>
                </a:cubicBezTo>
                <a:cubicBezTo>
                  <a:pt x="15588" y="449634"/>
                  <a:pt x="-5717" y="262642"/>
                  <a:pt x="0" y="17670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 </a:t>
            </a:r>
            <a:endParaRPr lang="ar-EG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مرتفع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B225ED1-9384-1BC6-A432-9E6FF2245B38}"/>
              </a:ext>
            </a:extLst>
          </p:cNvPr>
          <p:cNvSpPr/>
          <p:nvPr/>
        </p:nvSpPr>
        <p:spPr>
          <a:xfrm>
            <a:off x="652741" y="2456036"/>
            <a:ext cx="2469485" cy="1060220"/>
          </a:xfrm>
          <a:custGeom>
            <a:avLst/>
            <a:gdLst>
              <a:gd name="connsiteX0" fmla="*/ 0 w 2469485"/>
              <a:gd name="connsiteY0" fmla="*/ 176707 h 1060220"/>
              <a:gd name="connsiteX1" fmla="*/ 176707 w 2469485"/>
              <a:gd name="connsiteY1" fmla="*/ 0 h 1060220"/>
              <a:gd name="connsiteX2" fmla="*/ 684564 w 2469485"/>
              <a:gd name="connsiteY2" fmla="*/ 0 h 1060220"/>
              <a:gd name="connsiteX3" fmla="*/ 1192421 w 2469485"/>
              <a:gd name="connsiteY3" fmla="*/ 0 h 1060220"/>
              <a:gd name="connsiteX4" fmla="*/ 1679117 w 2469485"/>
              <a:gd name="connsiteY4" fmla="*/ 0 h 1060220"/>
              <a:gd name="connsiteX5" fmla="*/ 2292778 w 2469485"/>
              <a:gd name="connsiteY5" fmla="*/ 0 h 1060220"/>
              <a:gd name="connsiteX6" fmla="*/ 2469485 w 2469485"/>
              <a:gd name="connsiteY6" fmla="*/ 176707 h 1060220"/>
              <a:gd name="connsiteX7" fmla="*/ 2469485 w 2469485"/>
              <a:gd name="connsiteY7" fmla="*/ 544246 h 1060220"/>
              <a:gd name="connsiteX8" fmla="*/ 2469485 w 2469485"/>
              <a:gd name="connsiteY8" fmla="*/ 883513 h 1060220"/>
              <a:gd name="connsiteX9" fmla="*/ 2292778 w 2469485"/>
              <a:gd name="connsiteY9" fmla="*/ 1060220 h 1060220"/>
              <a:gd name="connsiteX10" fmla="*/ 1721439 w 2469485"/>
              <a:gd name="connsiteY10" fmla="*/ 1060220 h 1060220"/>
              <a:gd name="connsiteX11" fmla="*/ 1213582 w 2469485"/>
              <a:gd name="connsiteY11" fmla="*/ 1060220 h 1060220"/>
              <a:gd name="connsiteX12" fmla="*/ 748046 w 2469485"/>
              <a:gd name="connsiteY12" fmla="*/ 1060220 h 1060220"/>
              <a:gd name="connsiteX13" fmla="*/ 176707 w 2469485"/>
              <a:gd name="connsiteY13" fmla="*/ 1060220 h 1060220"/>
              <a:gd name="connsiteX14" fmla="*/ 0 w 2469485"/>
              <a:gd name="connsiteY14" fmla="*/ 883513 h 1060220"/>
              <a:gd name="connsiteX15" fmla="*/ 0 w 2469485"/>
              <a:gd name="connsiteY15" fmla="*/ 544246 h 1060220"/>
              <a:gd name="connsiteX16" fmla="*/ 0 w 2469485"/>
              <a:gd name="connsiteY16" fmla="*/ 176707 h 10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9485" h="1060220" fill="none" extrusionOk="0">
                <a:moveTo>
                  <a:pt x="0" y="176707"/>
                </a:moveTo>
                <a:cubicBezTo>
                  <a:pt x="2448" y="56894"/>
                  <a:pt x="69465" y="11135"/>
                  <a:pt x="176707" y="0"/>
                </a:cubicBezTo>
                <a:cubicBezTo>
                  <a:pt x="418137" y="5113"/>
                  <a:pt x="438477" y="-20575"/>
                  <a:pt x="684564" y="0"/>
                </a:cubicBezTo>
                <a:cubicBezTo>
                  <a:pt x="930651" y="20575"/>
                  <a:pt x="1056963" y="19104"/>
                  <a:pt x="1192421" y="0"/>
                </a:cubicBezTo>
                <a:cubicBezTo>
                  <a:pt x="1327879" y="-19104"/>
                  <a:pt x="1459743" y="-11490"/>
                  <a:pt x="1679117" y="0"/>
                </a:cubicBezTo>
                <a:cubicBezTo>
                  <a:pt x="1898491" y="11490"/>
                  <a:pt x="2147093" y="-3390"/>
                  <a:pt x="2292778" y="0"/>
                </a:cubicBezTo>
                <a:cubicBezTo>
                  <a:pt x="2382289" y="11374"/>
                  <a:pt x="2475225" y="78417"/>
                  <a:pt x="2469485" y="176707"/>
                </a:cubicBezTo>
                <a:cubicBezTo>
                  <a:pt x="2456270" y="270292"/>
                  <a:pt x="2475714" y="467012"/>
                  <a:pt x="2469485" y="544246"/>
                </a:cubicBezTo>
                <a:cubicBezTo>
                  <a:pt x="2463256" y="621480"/>
                  <a:pt x="2467636" y="783443"/>
                  <a:pt x="2469485" y="883513"/>
                </a:cubicBezTo>
                <a:cubicBezTo>
                  <a:pt x="2468905" y="978871"/>
                  <a:pt x="2379218" y="1049192"/>
                  <a:pt x="2292778" y="1060220"/>
                </a:cubicBezTo>
                <a:cubicBezTo>
                  <a:pt x="2128362" y="1037903"/>
                  <a:pt x="1857738" y="1042839"/>
                  <a:pt x="1721439" y="1060220"/>
                </a:cubicBezTo>
                <a:cubicBezTo>
                  <a:pt x="1585140" y="1077601"/>
                  <a:pt x="1420682" y="1043010"/>
                  <a:pt x="1213582" y="1060220"/>
                </a:cubicBezTo>
                <a:cubicBezTo>
                  <a:pt x="1006482" y="1077430"/>
                  <a:pt x="918693" y="1060234"/>
                  <a:pt x="748046" y="1060220"/>
                </a:cubicBezTo>
                <a:cubicBezTo>
                  <a:pt x="577399" y="1060206"/>
                  <a:pt x="369595" y="1040710"/>
                  <a:pt x="176707" y="1060220"/>
                </a:cubicBezTo>
                <a:cubicBezTo>
                  <a:pt x="82244" y="1049460"/>
                  <a:pt x="-12249" y="989474"/>
                  <a:pt x="0" y="883513"/>
                </a:cubicBezTo>
                <a:cubicBezTo>
                  <a:pt x="1877" y="759766"/>
                  <a:pt x="-10174" y="708126"/>
                  <a:pt x="0" y="544246"/>
                </a:cubicBezTo>
                <a:cubicBezTo>
                  <a:pt x="10174" y="380366"/>
                  <a:pt x="14405" y="252681"/>
                  <a:pt x="0" y="176707"/>
                </a:cubicBezTo>
                <a:close/>
              </a:path>
              <a:path w="2469485" h="1060220" stroke="0" extrusionOk="0">
                <a:moveTo>
                  <a:pt x="0" y="176707"/>
                </a:moveTo>
                <a:cubicBezTo>
                  <a:pt x="2528" y="75483"/>
                  <a:pt x="77926" y="8850"/>
                  <a:pt x="176707" y="0"/>
                </a:cubicBezTo>
                <a:cubicBezTo>
                  <a:pt x="400911" y="13640"/>
                  <a:pt x="469370" y="-11021"/>
                  <a:pt x="705725" y="0"/>
                </a:cubicBezTo>
                <a:cubicBezTo>
                  <a:pt x="942080" y="11021"/>
                  <a:pt x="1061339" y="23978"/>
                  <a:pt x="1277064" y="0"/>
                </a:cubicBezTo>
                <a:cubicBezTo>
                  <a:pt x="1492789" y="-23978"/>
                  <a:pt x="1824980" y="-36962"/>
                  <a:pt x="2292778" y="0"/>
                </a:cubicBezTo>
                <a:cubicBezTo>
                  <a:pt x="2381105" y="12448"/>
                  <a:pt x="2468280" y="59046"/>
                  <a:pt x="2469485" y="176707"/>
                </a:cubicBezTo>
                <a:cubicBezTo>
                  <a:pt x="2475108" y="263065"/>
                  <a:pt x="2483076" y="407338"/>
                  <a:pt x="2469485" y="515974"/>
                </a:cubicBezTo>
                <a:cubicBezTo>
                  <a:pt x="2455894" y="624610"/>
                  <a:pt x="2454593" y="721668"/>
                  <a:pt x="2469485" y="883513"/>
                </a:cubicBezTo>
                <a:cubicBezTo>
                  <a:pt x="2457855" y="991734"/>
                  <a:pt x="2379341" y="1067873"/>
                  <a:pt x="2292778" y="1060220"/>
                </a:cubicBezTo>
                <a:cubicBezTo>
                  <a:pt x="2054480" y="1050350"/>
                  <a:pt x="1930855" y="1061606"/>
                  <a:pt x="1763760" y="1060220"/>
                </a:cubicBezTo>
                <a:cubicBezTo>
                  <a:pt x="1596665" y="1058834"/>
                  <a:pt x="1448846" y="1054912"/>
                  <a:pt x="1298225" y="1060220"/>
                </a:cubicBezTo>
                <a:cubicBezTo>
                  <a:pt x="1147604" y="1065528"/>
                  <a:pt x="949252" y="1048492"/>
                  <a:pt x="790368" y="1060220"/>
                </a:cubicBezTo>
                <a:cubicBezTo>
                  <a:pt x="631484" y="1071948"/>
                  <a:pt x="414766" y="1082565"/>
                  <a:pt x="176707" y="1060220"/>
                </a:cubicBezTo>
                <a:cubicBezTo>
                  <a:pt x="58128" y="1050011"/>
                  <a:pt x="-18021" y="997061"/>
                  <a:pt x="0" y="883513"/>
                </a:cubicBezTo>
                <a:cubicBezTo>
                  <a:pt x="-3395" y="721197"/>
                  <a:pt x="-15588" y="596450"/>
                  <a:pt x="0" y="523042"/>
                </a:cubicBezTo>
                <a:cubicBezTo>
                  <a:pt x="15588" y="449634"/>
                  <a:pt x="-5717" y="262642"/>
                  <a:pt x="0" y="17670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شغالة بفلوس الغير أكثر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44AD280-5338-5B0C-F322-8AB1CF52DB32}"/>
              </a:ext>
            </a:extLst>
          </p:cNvPr>
          <p:cNvSpPr/>
          <p:nvPr/>
        </p:nvSpPr>
        <p:spPr>
          <a:xfrm>
            <a:off x="9753706" y="2263045"/>
            <a:ext cx="2147707" cy="1060220"/>
          </a:xfrm>
          <a:custGeom>
            <a:avLst/>
            <a:gdLst>
              <a:gd name="connsiteX0" fmla="*/ 0 w 2147707"/>
              <a:gd name="connsiteY0" fmla="*/ 176707 h 1060220"/>
              <a:gd name="connsiteX1" fmla="*/ 176707 w 2147707"/>
              <a:gd name="connsiteY1" fmla="*/ 0 h 1060220"/>
              <a:gd name="connsiteX2" fmla="*/ 756862 w 2147707"/>
              <a:gd name="connsiteY2" fmla="*/ 0 h 1060220"/>
              <a:gd name="connsiteX3" fmla="*/ 1372902 w 2147707"/>
              <a:gd name="connsiteY3" fmla="*/ 0 h 1060220"/>
              <a:gd name="connsiteX4" fmla="*/ 1971000 w 2147707"/>
              <a:gd name="connsiteY4" fmla="*/ 0 h 1060220"/>
              <a:gd name="connsiteX5" fmla="*/ 2147707 w 2147707"/>
              <a:gd name="connsiteY5" fmla="*/ 176707 h 1060220"/>
              <a:gd name="connsiteX6" fmla="*/ 2147707 w 2147707"/>
              <a:gd name="connsiteY6" fmla="*/ 530110 h 1060220"/>
              <a:gd name="connsiteX7" fmla="*/ 2147707 w 2147707"/>
              <a:gd name="connsiteY7" fmla="*/ 883513 h 1060220"/>
              <a:gd name="connsiteX8" fmla="*/ 1971000 w 2147707"/>
              <a:gd name="connsiteY8" fmla="*/ 1060220 h 1060220"/>
              <a:gd name="connsiteX9" fmla="*/ 1408788 w 2147707"/>
              <a:gd name="connsiteY9" fmla="*/ 1060220 h 1060220"/>
              <a:gd name="connsiteX10" fmla="*/ 846576 w 2147707"/>
              <a:gd name="connsiteY10" fmla="*/ 1060220 h 1060220"/>
              <a:gd name="connsiteX11" fmla="*/ 176707 w 2147707"/>
              <a:gd name="connsiteY11" fmla="*/ 1060220 h 1060220"/>
              <a:gd name="connsiteX12" fmla="*/ 0 w 2147707"/>
              <a:gd name="connsiteY12" fmla="*/ 883513 h 1060220"/>
              <a:gd name="connsiteX13" fmla="*/ 0 w 2147707"/>
              <a:gd name="connsiteY13" fmla="*/ 537178 h 1060220"/>
              <a:gd name="connsiteX14" fmla="*/ 0 w 2147707"/>
              <a:gd name="connsiteY14" fmla="*/ 176707 h 10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7707" h="1060220" fill="none" extrusionOk="0">
                <a:moveTo>
                  <a:pt x="0" y="176707"/>
                </a:moveTo>
                <a:cubicBezTo>
                  <a:pt x="959" y="72674"/>
                  <a:pt x="88739" y="2473"/>
                  <a:pt x="176707" y="0"/>
                </a:cubicBezTo>
                <a:cubicBezTo>
                  <a:pt x="356946" y="-21876"/>
                  <a:pt x="600265" y="-4071"/>
                  <a:pt x="756862" y="0"/>
                </a:cubicBezTo>
                <a:cubicBezTo>
                  <a:pt x="913460" y="4071"/>
                  <a:pt x="1097763" y="-10296"/>
                  <a:pt x="1372902" y="0"/>
                </a:cubicBezTo>
                <a:cubicBezTo>
                  <a:pt x="1648041" y="10296"/>
                  <a:pt x="1727488" y="-23534"/>
                  <a:pt x="1971000" y="0"/>
                </a:cubicBezTo>
                <a:cubicBezTo>
                  <a:pt x="2077103" y="4191"/>
                  <a:pt x="2148982" y="99628"/>
                  <a:pt x="2147707" y="176707"/>
                </a:cubicBezTo>
                <a:cubicBezTo>
                  <a:pt x="2139839" y="324627"/>
                  <a:pt x="2162883" y="370541"/>
                  <a:pt x="2147707" y="530110"/>
                </a:cubicBezTo>
                <a:cubicBezTo>
                  <a:pt x="2132531" y="689679"/>
                  <a:pt x="2152402" y="785646"/>
                  <a:pt x="2147707" y="883513"/>
                </a:cubicBezTo>
                <a:cubicBezTo>
                  <a:pt x="2148115" y="978430"/>
                  <a:pt x="2062653" y="1056958"/>
                  <a:pt x="1971000" y="1060220"/>
                </a:cubicBezTo>
                <a:cubicBezTo>
                  <a:pt x="1783580" y="1055755"/>
                  <a:pt x="1560305" y="1052450"/>
                  <a:pt x="1408788" y="1060220"/>
                </a:cubicBezTo>
                <a:cubicBezTo>
                  <a:pt x="1257271" y="1067990"/>
                  <a:pt x="1088808" y="1058659"/>
                  <a:pt x="846576" y="1060220"/>
                </a:cubicBezTo>
                <a:cubicBezTo>
                  <a:pt x="604344" y="1061781"/>
                  <a:pt x="444325" y="1092801"/>
                  <a:pt x="176707" y="1060220"/>
                </a:cubicBezTo>
                <a:cubicBezTo>
                  <a:pt x="100526" y="1051433"/>
                  <a:pt x="5133" y="985675"/>
                  <a:pt x="0" y="883513"/>
                </a:cubicBezTo>
                <a:cubicBezTo>
                  <a:pt x="4368" y="802945"/>
                  <a:pt x="2904" y="664488"/>
                  <a:pt x="0" y="537178"/>
                </a:cubicBezTo>
                <a:cubicBezTo>
                  <a:pt x="-2904" y="409869"/>
                  <a:pt x="6719" y="298213"/>
                  <a:pt x="0" y="176707"/>
                </a:cubicBezTo>
                <a:close/>
              </a:path>
              <a:path w="2147707" h="1060220" stroke="0" extrusionOk="0">
                <a:moveTo>
                  <a:pt x="0" y="176707"/>
                </a:moveTo>
                <a:cubicBezTo>
                  <a:pt x="2528" y="75483"/>
                  <a:pt x="77926" y="8850"/>
                  <a:pt x="176707" y="0"/>
                </a:cubicBezTo>
                <a:cubicBezTo>
                  <a:pt x="387444" y="-25316"/>
                  <a:pt x="616978" y="-23709"/>
                  <a:pt x="774805" y="0"/>
                </a:cubicBezTo>
                <a:cubicBezTo>
                  <a:pt x="932632" y="23709"/>
                  <a:pt x="1229678" y="9766"/>
                  <a:pt x="1408788" y="0"/>
                </a:cubicBezTo>
                <a:cubicBezTo>
                  <a:pt x="1587898" y="-9766"/>
                  <a:pt x="1853288" y="-17095"/>
                  <a:pt x="1971000" y="0"/>
                </a:cubicBezTo>
                <a:cubicBezTo>
                  <a:pt x="2059327" y="12448"/>
                  <a:pt x="2146502" y="59046"/>
                  <a:pt x="2147707" y="176707"/>
                </a:cubicBezTo>
                <a:cubicBezTo>
                  <a:pt x="2153330" y="263065"/>
                  <a:pt x="2161298" y="407338"/>
                  <a:pt x="2147707" y="515974"/>
                </a:cubicBezTo>
                <a:cubicBezTo>
                  <a:pt x="2134116" y="624610"/>
                  <a:pt x="2132815" y="721668"/>
                  <a:pt x="2147707" y="883513"/>
                </a:cubicBezTo>
                <a:cubicBezTo>
                  <a:pt x="2136077" y="991734"/>
                  <a:pt x="2057563" y="1067873"/>
                  <a:pt x="1971000" y="1060220"/>
                </a:cubicBezTo>
                <a:cubicBezTo>
                  <a:pt x="1817295" y="1043911"/>
                  <a:pt x="1593818" y="1045998"/>
                  <a:pt x="1372902" y="1060220"/>
                </a:cubicBezTo>
                <a:cubicBezTo>
                  <a:pt x="1151986" y="1074442"/>
                  <a:pt x="1058009" y="1049952"/>
                  <a:pt x="828633" y="1060220"/>
                </a:cubicBezTo>
                <a:cubicBezTo>
                  <a:pt x="599257" y="1070488"/>
                  <a:pt x="463202" y="1052972"/>
                  <a:pt x="176707" y="1060220"/>
                </a:cubicBezTo>
                <a:cubicBezTo>
                  <a:pt x="73491" y="1071740"/>
                  <a:pt x="-13176" y="989136"/>
                  <a:pt x="0" y="883513"/>
                </a:cubicBezTo>
                <a:cubicBezTo>
                  <a:pt x="47" y="811303"/>
                  <a:pt x="-11455" y="685557"/>
                  <a:pt x="0" y="544246"/>
                </a:cubicBezTo>
                <a:cubicBezTo>
                  <a:pt x="11455" y="402935"/>
                  <a:pt x="11210" y="352806"/>
                  <a:pt x="0" y="17670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شغالة بفلوسها أكثر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C000E34-F442-4955-A904-53F68566CE72}"/>
              </a:ext>
            </a:extLst>
          </p:cNvPr>
          <p:cNvSpPr/>
          <p:nvPr/>
        </p:nvSpPr>
        <p:spPr>
          <a:xfrm>
            <a:off x="3122225" y="5265841"/>
            <a:ext cx="2469485" cy="870102"/>
          </a:xfrm>
          <a:custGeom>
            <a:avLst/>
            <a:gdLst>
              <a:gd name="connsiteX0" fmla="*/ 0 w 2469485"/>
              <a:gd name="connsiteY0" fmla="*/ 145020 h 870102"/>
              <a:gd name="connsiteX1" fmla="*/ 145020 w 2469485"/>
              <a:gd name="connsiteY1" fmla="*/ 0 h 870102"/>
              <a:gd name="connsiteX2" fmla="*/ 711676 w 2469485"/>
              <a:gd name="connsiteY2" fmla="*/ 0 h 870102"/>
              <a:gd name="connsiteX3" fmla="*/ 1212948 w 2469485"/>
              <a:gd name="connsiteY3" fmla="*/ 0 h 870102"/>
              <a:gd name="connsiteX4" fmla="*/ 1779604 w 2469485"/>
              <a:gd name="connsiteY4" fmla="*/ 0 h 870102"/>
              <a:gd name="connsiteX5" fmla="*/ 2324465 w 2469485"/>
              <a:gd name="connsiteY5" fmla="*/ 0 h 870102"/>
              <a:gd name="connsiteX6" fmla="*/ 2469485 w 2469485"/>
              <a:gd name="connsiteY6" fmla="*/ 145020 h 870102"/>
              <a:gd name="connsiteX7" fmla="*/ 2469485 w 2469485"/>
              <a:gd name="connsiteY7" fmla="*/ 725082 h 870102"/>
              <a:gd name="connsiteX8" fmla="*/ 2324465 w 2469485"/>
              <a:gd name="connsiteY8" fmla="*/ 870102 h 870102"/>
              <a:gd name="connsiteX9" fmla="*/ 1823193 w 2469485"/>
              <a:gd name="connsiteY9" fmla="*/ 870102 h 870102"/>
              <a:gd name="connsiteX10" fmla="*/ 1256537 w 2469485"/>
              <a:gd name="connsiteY10" fmla="*/ 870102 h 870102"/>
              <a:gd name="connsiteX11" fmla="*/ 755265 w 2469485"/>
              <a:gd name="connsiteY11" fmla="*/ 870102 h 870102"/>
              <a:gd name="connsiteX12" fmla="*/ 145020 w 2469485"/>
              <a:gd name="connsiteY12" fmla="*/ 870102 h 870102"/>
              <a:gd name="connsiteX13" fmla="*/ 0 w 2469485"/>
              <a:gd name="connsiteY13" fmla="*/ 725082 h 870102"/>
              <a:gd name="connsiteX14" fmla="*/ 0 w 2469485"/>
              <a:gd name="connsiteY14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9485" h="870102" fill="none" extrusionOk="0">
                <a:moveTo>
                  <a:pt x="0" y="145020"/>
                </a:moveTo>
                <a:cubicBezTo>
                  <a:pt x="-760" y="62742"/>
                  <a:pt x="60928" y="5238"/>
                  <a:pt x="145020" y="0"/>
                </a:cubicBezTo>
                <a:cubicBezTo>
                  <a:pt x="356892" y="9323"/>
                  <a:pt x="483271" y="22200"/>
                  <a:pt x="711676" y="0"/>
                </a:cubicBezTo>
                <a:cubicBezTo>
                  <a:pt x="940081" y="-22200"/>
                  <a:pt x="1005319" y="2826"/>
                  <a:pt x="1212948" y="0"/>
                </a:cubicBezTo>
                <a:cubicBezTo>
                  <a:pt x="1420577" y="-2826"/>
                  <a:pt x="1549757" y="18408"/>
                  <a:pt x="1779604" y="0"/>
                </a:cubicBezTo>
                <a:cubicBezTo>
                  <a:pt x="2009451" y="-18408"/>
                  <a:pt x="2169183" y="10676"/>
                  <a:pt x="2324465" y="0"/>
                </a:cubicBezTo>
                <a:cubicBezTo>
                  <a:pt x="2417569" y="6408"/>
                  <a:pt x="2469789" y="69813"/>
                  <a:pt x="2469485" y="145020"/>
                </a:cubicBezTo>
                <a:cubicBezTo>
                  <a:pt x="2464944" y="281661"/>
                  <a:pt x="2448107" y="463412"/>
                  <a:pt x="2469485" y="725082"/>
                </a:cubicBezTo>
                <a:cubicBezTo>
                  <a:pt x="2477102" y="801760"/>
                  <a:pt x="2412789" y="852371"/>
                  <a:pt x="2324465" y="870102"/>
                </a:cubicBezTo>
                <a:cubicBezTo>
                  <a:pt x="2122852" y="863978"/>
                  <a:pt x="1996284" y="866709"/>
                  <a:pt x="1823193" y="870102"/>
                </a:cubicBezTo>
                <a:cubicBezTo>
                  <a:pt x="1650102" y="873495"/>
                  <a:pt x="1405181" y="881734"/>
                  <a:pt x="1256537" y="870102"/>
                </a:cubicBezTo>
                <a:cubicBezTo>
                  <a:pt x="1107893" y="858470"/>
                  <a:pt x="1002993" y="864344"/>
                  <a:pt x="755265" y="870102"/>
                </a:cubicBezTo>
                <a:cubicBezTo>
                  <a:pt x="507537" y="875860"/>
                  <a:pt x="299230" y="879949"/>
                  <a:pt x="145020" y="870102"/>
                </a:cubicBezTo>
                <a:cubicBezTo>
                  <a:pt x="75157" y="865904"/>
                  <a:pt x="11463" y="815379"/>
                  <a:pt x="0" y="725082"/>
                </a:cubicBezTo>
                <a:cubicBezTo>
                  <a:pt x="-11171" y="586439"/>
                  <a:pt x="5511" y="426257"/>
                  <a:pt x="0" y="145020"/>
                </a:cubicBezTo>
                <a:close/>
              </a:path>
              <a:path w="2469485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96224" y="13850"/>
                  <a:pt x="476240" y="-17126"/>
                  <a:pt x="689881" y="0"/>
                </a:cubicBezTo>
                <a:cubicBezTo>
                  <a:pt x="903522" y="17126"/>
                  <a:pt x="1043764" y="-29095"/>
                  <a:pt x="1278331" y="0"/>
                </a:cubicBezTo>
                <a:cubicBezTo>
                  <a:pt x="1512898" y="29095"/>
                  <a:pt x="1927761" y="-17813"/>
                  <a:pt x="2324465" y="0"/>
                </a:cubicBezTo>
                <a:cubicBezTo>
                  <a:pt x="2399732" y="6482"/>
                  <a:pt x="2468330" y="45681"/>
                  <a:pt x="2469485" y="145020"/>
                </a:cubicBezTo>
                <a:cubicBezTo>
                  <a:pt x="2442263" y="401438"/>
                  <a:pt x="2462304" y="458873"/>
                  <a:pt x="2469485" y="725082"/>
                </a:cubicBezTo>
                <a:cubicBezTo>
                  <a:pt x="2466697" y="804459"/>
                  <a:pt x="2395294" y="863235"/>
                  <a:pt x="2324465" y="870102"/>
                </a:cubicBezTo>
                <a:cubicBezTo>
                  <a:pt x="2198503" y="883459"/>
                  <a:pt x="1978628" y="875063"/>
                  <a:pt x="1757809" y="870102"/>
                </a:cubicBezTo>
                <a:cubicBezTo>
                  <a:pt x="1536990" y="865141"/>
                  <a:pt x="1436633" y="867405"/>
                  <a:pt x="1191154" y="870102"/>
                </a:cubicBezTo>
                <a:cubicBezTo>
                  <a:pt x="945676" y="872799"/>
                  <a:pt x="864188" y="878113"/>
                  <a:pt x="711676" y="870102"/>
                </a:cubicBezTo>
                <a:cubicBezTo>
                  <a:pt x="559164" y="862091"/>
                  <a:pt x="341055" y="861521"/>
                  <a:pt x="145020" y="870102"/>
                </a:cubicBezTo>
                <a:cubicBezTo>
                  <a:pt x="56309" y="887760"/>
                  <a:pt x="-10769" y="811737"/>
                  <a:pt x="0" y="725082"/>
                </a:cubicBezTo>
                <a:cubicBezTo>
                  <a:pt x="-22286" y="500518"/>
                  <a:pt x="11986" y="418771"/>
                  <a:pt x="0" y="14502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Debt/Equity </a:t>
            </a:r>
            <a:endParaRPr lang="ar-EG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مرتفع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13210D-94A2-63B0-3A63-62E1B661D561}"/>
              </a:ext>
            </a:extLst>
          </p:cNvPr>
          <p:cNvSpPr/>
          <p:nvPr/>
        </p:nvSpPr>
        <p:spPr>
          <a:xfrm>
            <a:off x="1887483" y="5238493"/>
            <a:ext cx="1038337" cy="870102"/>
          </a:xfrm>
          <a:custGeom>
            <a:avLst/>
            <a:gdLst>
              <a:gd name="connsiteX0" fmla="*/ 0 w 1038337"/>
              <a:gd name="connsiteY0" fmla="*/ 145020 h 870102"/>
              <a:gd name="connsiteX1" fmla="*/ 145020 w 1038337"/>
              <a:gd name="connsiteY1" fmla="*/ 0 h 870102"/>
              <a:gd name="connsiteX2" fmla="*/ 504203 w 1038337"/>
              <a:gd name="connsiteY2" fmla="*/ 0 h 870102"/>
              <a:gd name="connsiteX3" fmla="*/ 893317 w 1038337"/>
              <a:gd name="connsiteY3" fmla="*/ 0 h 870102"/>
              <a:gd name="connsiteX4" fmla="*/ 1038337 w 1038337"/>
              <a:gd name="connsiteY4" fmla="*/ 145020 h 870102"/>
              <a:gd name="connsiteX5" fmla="*/ 1038337 w 1038337"/>
              <a:gd name="connsiteY5" fmla="*/ 725082 h 870102"/>
              <a:gd name="connsiteX6" fmla="*/ 893317 w 1038337"/>
              <a:gd name="connsiteY6" fmla="*/ 870102 h 870102"/>
              <a:gd name="connsiteX7" fmla="*/ 534134 w 1038337"/>
              <a:gd name="connsiteY7" fmla="*/ 870102 h 870102"/>
              <a:gd name="connsiteX8" fmla="*/ 145020 w 1038337"/>
              <a:gd name="connsiteY8" fmla="*/ 870102 h 870102"/>
              <a:gd name="connsiteX9" fmla="*/ 0 w 1038337"/>
              <a:gd name="connsiteY9" fmla="*/ 725082 h 870102"/>
              <a:gd name="connsiteX10" fmla="*/ 0 w 1038337"/>
              <a:gd name="connsiteY10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870102" fill="none" extrusionOk="0">
                <a:moveTo>
                  <a:pt x="0" y="145020"/>
                </a:moveTo>
                <a:cubicBezTo>
                  <a:pt x="-8619" y="82586"/>
                  <a:pt x="54159" y="6563"/>
                  <a:pt x="145020" y="0"/>
                </a:cubicBezTo>
                <a:cubicBezTo>
                  <a:pt x="288329" y="6998"/>
                  <a:pt x="332254" y="-14798"/>
                  <a:pt x="504203" y="0"/>
                </a:cubicBezTo>
                <a:cubicBezTo>
                  <a:pt x="676152" y="14798"/>
                  <a:pt x="807883" y="-14172"/>
                  <a:pt x="893317" y="0"/>
                </a:cubicBezTo>
                <a:cubicBezTo>
                  <a:pt x="975266" y="-12470"/>
                  <a:pt x="1055250" y="69275"/>
                  <a:pt x="1038337" y="145020"/>
                </a:cubicBezTo>
                <a:cubicBezTo>
                  <a:pt x="1026191" y="321347"/>
                  <a:pt x="1011886" y="545283"/>
                  <a:pt x="1038337" y="725082"/>
                </a:cubicBezTo>
                <a:cubicBezTo>
                  <a:pt x="1035328" y="804879"/>
                  <a:pt x="987748" y="863053"/>
                  <a:pt x="893317" y="870102"/>
                </a:cubicBezTo>
                <a:cubicBezTo>
                  <a:pt x="741897" y="883536"/>
                  <a:pt x="664514" y="871372"/>
                  <a:pt x="534134" y="870102"/>
                </a:cubicBezTo>
                <a:cubicBezTo>
                  <a:pt x="403754" y="868832"/>
                  <a:pt x="333666" y="858828"/>
                  <a:pt x="145020" y="870102"/>
                </a:cubicBezTo>
                <a:cubicBezTo>
                  <a:pt x="60871" y="875812"/>
                  <a:pt x="8206" y="804178"/>
                  <a:pt x="0" y="725082"/>
                </a:cubicBezTo>
                <a:cubicBezTo>
                  <a:pt x="-23323" y="581807"/>
                  <a:pt x="-12492" y="334834"/>
                  <a:pt x="0" y="145020"/>
                </a:cubicBezTo>
                <a:close/>
              </a:path>
              <a:path w="1038337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77485" y="16588"/>
                  <a:pt x="385389" y="730"/>
                  <a:pt x="519169" y="0"/>
                </a:cubicBezTo>
                <a:cubicBezTo>
                  <a:pt x="652949" y="-730"/>
                  <a:pt x="710947" y="4130"/>
                  <a:pt x="893317" y="0"/>
                </a:cubicBezTo>
                <a:cubicBezTo>
                  <a:pt x="969686" y="-4117"/>
                  <a:pt x="1047747" y="60990"/>
                  <a:pt x="1038337" y="145020"/>
                </a:cubicBezTo>
                <a:cubicBezTo>
                  <a:pt x="1060537" y="400070"/>
                  <a:pt x="1022585" y="444268"/>
                  <a:pt x="1038337" y="725082"/>
                </a:cubicBezTo>
                <a:cubicBezTo>
                  <a:pt x="1034929" y="809898"/>
                  <a:pt x="990822" y="866434"/>
                  <a:pt x="893317" y="870102"/>
                </a:cubicBezTo>
                <a:cubicBezTo>
                  <a:pt x="785469" y="881681"/>
                  <a:pt x="612523" y="854980"/>
                  <a:pt x="534134" y="870102"/>
                </a:cubicBezTo>
                <a:cubicBezTo>
                  <a:pt x="455745" y="885224"/>
                  <a:pt x="329286" y="864552"/>
                  <a:pt x="145020" y="870102"/>
                </a:cubicBezTo>
                <a:cubicBezTo>
                  <a:pt x="72754" y="882312"/>
                  <a:pt x="-3047" y="819068"/>
                  <a:pt x="0" y="725082"/>
                </a:cubicBezTo>
                <a:cubicBezTo>
                  <a:pt x="15193" y="554768"/>
                  <a:pt x="20999" y="271421"/>
                  <a:pt x="0" y="1450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جدا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9E30DE-4CD6-DA50-41E8-5468FF437066}"/>
              </a:ext>
            </a:extLst>
          </p:cNvPr>
          <p:cNvSpPr/>
          <p:nvPr/>
        </p:nvSpPr>
        <p:spPr>
          <a:xfrm>
            <a:off x="7708064" y="5319524"/>
            <a:ext cx="2276206" cy="1145606"/>
          </a:xfrm>
          <a:custGeom>
            <a:avLst/>
            <a:gdLst>
              <a:gd name="connsiteX0" fmla="*/ 0 w 2276206"/>
              <a:gd name="connsiteY0" fmla="*/ 190938 h 1145606"/>
              <a:gd name="connsiteX1" fmla="*/ 190938 w 2276206"/>
              <a:gd name="connsiteY1" fmla="*/ 0 h 1145606"/>
              <a:gd name="connsiteX2" fmla="*/ 803438 w 2276206"/>
              <a:gd name="connsiteY2" fmla="*/ 0 h 1145606"/>
              <a:gd name="connsiteX3" fmla="*/ 1453825 w 2276206"/>
              <a:gd name="connsiteY3" fmla="*/ 0 h 1145606"/>
              <a:gd name="connsiteX4" fmla="*/ 2085268 w 2276206"/>
              <a:gd name="connsiteY4" fmla="*/ 0 h 1145606"/>
              <a:gd name="connsiteX5" fmla="*/ 2276206 w 2276206"/>
              <a:gd name="connsiteY5" fmla="*/ 190938 h 1145606"/>
              <a:gd name="connsiteX6" fmla="*/ 2276206 w 2276206"/>
              <a:gd name="connsiteY6" fmla="*/ 572803 h 1145606"/>
              <a:gd name="connsiteX7" fmla="*/ 2276206 w 2276206"/>
              <a:gd name="connsiteY7" fmla="*/ 954668 h 1145606"/>
              <a:gd name="connsiteX8" fmla="*/ 2085268 w 2276206"/>
              <a:gd name="connsiteY8" fmla="*/ 1145606 h 1145606"/>
              <a:gd name="connsiteX9" fmla="*/ 1491711 w 2276206"/>
              <a:gd name="connsiteY9" fmla="*/ 1145606 h 1145606"/>
              <a:gd name="connsiteX10" fmla="*/ 898155 w 2276206"/>
              <a:gd name="connsiteY10" fmla="*/ 1145606 h 1145606"/>
              <a:gd name="connsiteX11" fmla="*/ 190938 w 2276206"/>
              <a:gd name="connsiteY11" fmla="*/ 1145606 h 1145606"/>
              <a:gd name="connsiteX12" fmla="*/ 0 w 2276206"/>
              <a:gd name="connsiteY12" fmla="*/ 954668 h 1145606"/>
              <a:gd name="connsiteX13" fmla="*/ 0 w 2276206"/>
              <a:gd name="connsiteY13" fmla="*/ 580440 h 1145606"/>
              <a:gd name="connsiteX14" fmla="*/ 0 w 2276206"/>
              <a:gd name="connsiteY14" fmla="*/ 190938 h 114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206" h="1145606" fill="none" extrusionOk="0">
                <a:moveTo>
                  <a:pt x="0" y="190938"/>
                </a:moveTo>
                <a:cubicBezTo>
                  <a:pt x="3394" y="62698"/>
                  <a:pt x="101235" y="4047"/>
                  <a:pt x="190938" y="0"/>
                </a:cubicBezTo>
                <a:cubicBezTo>
                  <a:pt x="490625" y="-18778"/>
                  <a:pt x="561989" y="-837"/>
                  <a:pt x="803438" y="0"/>
                </a:cubicBezTo>
                <a:cubicBezTo>
                  <a:pt x="1044887" y="837"/>
                  <a:pt x="1196258" y="-25997"/>
                  <a:pt x="1453825" y="0"/>
                </a:cubicBezTo>
                <a:cubicBezTo>
                  <a:pt x="1711392" y="25997"/>
                  <a:pt x="1951460" y="-23394"/>
                  <a:pt x="2085268" y="0"/>
                </a:cubicBezTo>
                <a:cubicBezTo>
                  <a:pt x="2205586" y="7322"/>
                  <a:pt x="2276649" y="92612"/>
                  <a:pt x="2276206" y="190938"/>
                </a:cubicBezTo>
                <a:cubicBezTo>
                  <a:pt x="2267026" y="356129"/>
                  <a:pt x="2281512" y="433777"/>
                  <a:pt x="2276206" y="572803"/>
                </a:cubicBezTo>
                <a:cubicBezTo>
                  <a:pt x="2270900" y="711830"/>
                  <a:pt x="2274803" y="818471"/>
                  <a:pt x="2276206" y="954668"/>
                </a:cubicBezTo>
                <a:cubicBezTo>
                  <a:pt x="2279883" y="1035977"/>
                  <a:pt x="2179448" y="1139417"/>
                  <a:pt x="2085268" y="1145606"/>
                </a:cubicBezTo>
                <a:cubicBezTo>
                  <a:pt x="1858235" y="1169962"/>
                  <a:pt x="1674799" y="1168486"/>
                  <a:pt x="1491711" y="1145606"/>
                </a:cubicBezTo>
                <a:cubicBezTo>
                  <a:pt x="1308623" y="1122726"/>
                  <a:pt x="1072707" y="1167418"/>
                  <a:pt x="898155" y="1145606"/>
                </a:cubicBezTo>
                <a:cubicBezTo>
                  <a:pt x="723603" y="1123794"/>
                  <a:pt x="504714" y="1157438"/>
                  <a:pt x="190938" y="1145606"/>
                </a:cubicBezTo>
                <a:cubicBezTo>
                  <a:pt x="108144" y="1136308"/>
                  <a:pt x="14488" y="1073018"/>
                  <a:pt x="0" y="954668"/>
                </a:cubicBezTo>
                <a:cubicBezTo>
                  <a:pt x="4061" y="871869"/>
                  <a:pt x="-3389" y="745369"/>
                  <a:pt x="0" y="580440"/>
                </a:cubicBezTo>
                <a:cubicBezTo>
                  <a:pt x="3389" y="415511"/>
                  <a:pt x="18359" y="298895"/>
                  <a:pt x="0" y="190938"/>
                </a:cubicBezTo>
                <a:close/>
              </a:path>
              <a:path w="2276206" h="1145606" stroke="0" extrusionOk="0">
                <a:moveTo>
                  <a:pt x="0" y="190938"/>
                </a:moveTo>
                <a:cubicBezTo>
                  <a:pt x="4185" y="79474"/>
                  <a:pt x="83249" y="16658"/>
                  <a:pt x="190938" y="0"/>
                </a:cubicBezTo>
                <a:cubicBezTo>
                  <a:pt x="489088" y="-21104"/>
                  <a:pt x="634663" y="-24714"/>
                  <a:pt x="822381" y="0"/>
                </a:cubicBezTo>
                <a:cubicBezTo>
                  <a:pt x="1010099" y="24714"/>
                  <a:pt x="1267760" y="6570"/>
                  <a:pt x="1491711" y="0"/>
                </a:cubicBezTo>
                <a:cubicBezTo>
                  <a:pt x="1715662" y="-6570"/>
                  <a:pt x="1953166" y="-8316"/>
                  <a:pt x="2085268" y="0"/>
                </a:cubicBezTo>
                <a:cubicBezTo>
                  <a:pt x="2186695" y="5407"/>
                  <a:pt x="2276010" y="82227"/>
                  <a:pt x="2276206" y="190938"/>
                </a:cubicBezTo>
                <a:cubicBezTo>
                  <a:pt x="2264307" y="300597"/>
                  <a:pt x="2272105" y="377031"/>
                  <a:pt x="2276206" y="557528"/>
                </a:cubicBezTo>
                <a:cubicBezTo>
                  <a:pt x="2280308" y="738025"/>
                  <a:pt x="2266693" y="765305"/>
                  <a:pt x="2276206" y="954668"/>
                </a:cubicBezTo>
                <a:cubicBezTo>
                  <a:pt x="2259534" y="1075355"/>
                  <a:pt x="2172776" y="1158056"/>
                  <a:pt x="2085268" y="1145606"/>
                </a:cubicBezTo>
                <a:cubicBezTo>
                  <a:pt x="1936669" y="1141065"/>
                  <a:pt x="1735224" y="1119194"/>
                  <a:pt x="1453825" y="1145606"/>
                </a:cubicBezTo>
                <a:cubicBezTo>
                  <a:pt x="1172426" y="1172018"/>
                  <a:pt x="1020821" y="1132724"/>
                  <a:pt x="879211" y="1145606"/>
                </a:cubicBezTo>
                <a:cubicBezTo>
                  <a:pt x="737601" y="1158488"/>
                  <a:pt x="358698" y="1164613"/>
                  <a:pt x="190938" y="1145606"/>
                </a:cubicBezTo>
                <a:cubicBezTo>
                  <a:pt x="83053" y="1150591"/>
                  <a:pt x="-11763" y="1067288"/>
                  <a:pt x="0" y="954668"/>
                </a:cubicBezTo>
                <a:cubicBezTo>
                  <a:pt x="15306" y="782734"/>
                  <a:pt x="-6879" y="661599"/>
                  <a:pt x="0" y="588078"/>
                </a:cubicBezTo>
                <a:cubicBezTo>
                  <a:pt x="6879" y="514557"/>
                  <a:pt x="7965" y="386570"/>
                  <a:pt x="0" y="19093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Debt/Equity</a:t>
            </a:r>
            <a:endParaRPr lang="ar-EG" sz="2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النسبة ستكون قريبة من نسبة الديون للأصول</a:t>
            </a:r>
          </a:p>
        </p:txBody>
      </p:sp>
    </p:spTree>
    <p:extLst>
      <p:ext uri="{BB962C8B-B14F-4D97-AF65-F5344CB8AC3E}">
        <p14:creationId xmlns:p14="http://schemas.microsoft.com/office/powerpoint/2010/main" val="90863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0346" y="6036441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046751-A64B-DDB0-8F6A-836EA1916607}"/>
              </a:ext>
            </a:extLst>
          </p:cNvPr>
          <p:cNvSpPr/>
          <p:nvPr/>
        </p:nvSpPr>
        <p:spPr>
          <a:xfrm>
            <a:off x="9145131" y="85104"/>
            <a:ext cx="2355733" cy="399590"/>
          </a:xfrm>
          <a:custGeom>
            <a:avLst/>
            <a:gdLst>
              <a:gd name="connsiteX0" fmla="*/ 0 w 2355733"/>
              <a:gd name="connsiteY0" fmla="*/ 66600 h 399590"/>
              <a:gd name="connsiteX1" fmla="*/ 66600 w 2355733"/>
              <a:gd name="connsiteY1" fmla="*/ 0 h 399590"/>
              <a:gd name="connsiteX2" fmla="*/ 622233 w 2355733"/>
              <a:gd name="connsiteY2" fmla="*/ 0 h 399590"/>
              <a:gd name="connsiteX3" fmla="*/ 1222317 w 2355733"/>
              <a:gd name="connsiteY3" fmla="*/ 0 h 399590"/>
              <a:gd name="connsiteX4" fmla="*/ 2289133 w 2355733"/>
              <a:gd name="connsiteY4" fmla="*/ 0 h 399590"/>
              <a:gd name="connsiteX5" fmla="*/ 2355733 w 2355733"/>
              <a:gd name="connsiteY5" fmla="*/ 66600 h 399590"/>
              <a:gd name="connsiteX6" fmla="*/ 2355733 w 2355733"/>
              <a:gd name="connsiteY6" fmla="*/ 332990 h 399590"/>
              <a:gd name="connsiteX7" fmla="*/ 2289133 w 2355733"/>
              <a:gd name="connsiteY7" fmla="*/ 399590 h 399590"/>
              <a:gd name="connsiteX8" fmla="*/ 1711274 w 2355733"/>
              <a:gd name="connsiteY8" fmla="*/ 399590 h 399590"/>
              <a:gd name="connsiteX9" fmla="*/ 1133416 w 2355733"/>
              <a:gd name="connsiteY9" fmla="*/ 399590 h 399590"/>
              <a:gd name="connsiteX10" fmla="*/ 644459 w 2355733"/>
              <a:gd name="connsiteY10" fmla="*/ 399590 h 399590"/>
              <a:gd name="connsiteX11" fmla="*/ 66600 w 2355733"/>
              <a:gd name="connsiteY11" fmla="*/ 399590 h 399590"/>
              <a:gd name="connsiteX12" fmla="*/ 0 w 2355733"/>
              <a:gd name="connsiteY12" fmla="*/ 332990 h 399590"/>
              <a:gd name="connsiteX13" fmla="*/ 0 w 2355733"/>
              <a:gd name="connsiteY13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5733" h="39959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2627" y="-23832"/>
                  <a:pt x="368345" y="-21674"/>
                  <a:pt x="622233" y="0"/>
                </a:cubicBezTo>
                <a:cubicBezTo>
                  <a:pt x="876121" y="21674"/>
                  <a:pt x="965314" y="-14479"/>
                  <a:pt x="1222317" y="0"/>
                </a:cubicBezTo>
                <a:cubicBezTo>
                  <a:pt x="1479320" y="14479"/>
                  <a:pt x="1920794" y="13956"/>
                  <a:pt x="2289133" y="0"/>
                </a:cubicBezTo>
                <a:cubicBezTo>
                  <a:pt x="2323371" y="3418"/>
                  <a:pt x="2355487" y="25716"/>
                  <a:pt x="2355733" y="66600"/>
                </a:cubicBezTo>
                <a:cubicBezTo>
                  <a:pt x="2356351" y="163177"/>
                  <a:pt x="2361684" y="233743"/>
                  <a:pt x="2355733" y="332990"/>
                </a:cubicBezTo>
                <a:cubicBezTo>
                  <a:pt x="2349576" y="368193"/>
                  <a:pt x="2325097" y="398983"/>
                  <a:pt x="2289133" y="399590"/>
                </a:cubicBezTo>
                <a:cubicBezTo>
                  <a:pt x="2034555" y="384541"/>
                  <a:pt x="1948710" y="409563"/>
                  <a:pt x="1711274" y="399590"/>
                </a:cubicBezTo>
                <a:cubicBezTo>
                  <a:pt x="1473838" y="389617"/>
                  <a:pt x="1383162" y="378838"/>
                  <a:pt x="1133416" y="399590"/>
                </a:cubicBezTo>
                <a:cubicBezTo>
                  <a:pt x="883670" y="420342"/>
                  <a:pt x="876720" y="408684"/>
                  <a:pt x="644459" y="399590"/>
                </a:cubicBezTo>
                <a:cubicBezTo>
                  <a:pt x="412198" y="390496"/>
                  <a:pt x="213343" y="42362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مخاطر السهم</a:t>
            </a:r>
            <a:endParaRPr lang="en-US" sz="2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FE93FFD9-81FE-1434-4DD6-6E3B5E460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180178"/>
              </p:ext>
            </p:extLst>
          </p:nvPr>
        </p:nvGraphicFramePr>
        <p:xfrm>
          <a:off x="186522" y="845475"/>
          <a:ext cx="4492723" cy="299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97D89A1-C3D5-CE0B-5EE3-7D4680F17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012701"/>
              </p:ext>
            </p:extLst>
          </p:nvPr>
        </p:nvGraphicFramePr>
        <p:xfrm>
          <a:off x="5822896" y="313077"/>
          <a:ext cx="4336707" cy="277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0306846-E9F4-2572-CF9B-74AD74464F34}"/>
              </a:ext>
            </a:extLst>
          </p:cNvPr>
          <p:cNvSpPr/>
          <p:nvPr/>
        </p:nvSpPr>
        <p:spPr>
          <a:xfrm>
            <a:off x="6956836" y="3027850"/>
            <a:ext cx="2276206" cy="816419"/>
          </a:xfrm>
          <a:custGeom>
            <a:avLst/>
            <a:gdLst>
              <a:gd name="connsiteX0" fmla="*/ 0 w 2276206"/>
              <a:gd name="connsiteY0" fmla="*/ 136073 h 816419"/>
              <a:gd name="connsiteX1" fmla="*/ 136073 w 2276206"/>
              <a:gd name="connsiteY1" fmla="*/ 0 h 816419"/>
              <a:gd name="connsiteX2" fmla="*/ 824134 w 2276206"/>
              <a:gd name="connsiteY2" fmla="*/ 0 h 816419"/>
              <a:gd name="connsiteX3" fmla="*/ 1512194 w 2276206"/>
              <a:gd name="connsiteY3" fmla="*/ 0 h 816419"/>
              <a:gd name="connsiteX4" fmla="*/ 2140133 w 2276206"/>
              <a:gd name="connsiteY4" fmla="*/ 0 h 816419"/>
              <a:gd name="connsiteX5" fmla="*/ 2276206 w 2276206"/>
              <a:gd name="connsiteY5" fmla="*/ 136073 h 816419"/>
              <a:gd name="connsiteX6" fmla="*/ 2276206 w 2276206"/>
              <a:gd name="connsiteY6" fmla="*/ 680346 h 816419"/>
              <a:gd name="connsiteX7" fmla="*/ 2140133 w 2276206"/>
              <a:gd name="connsiteY7" fmla="*/ 816419 h 816419"/>
              <a:gd name="connsiteX8" fmla="*/ 1452072 w 2276206"/>
              <a:gd name="connsiteY8" fmla="*/ 816419 h 816419"/>
              <a:gd name="connsiteX9" fmla="*/ 764012 w 2276206"/>
              <a:gd name="connsiteY9" fmla="*/ 816419 h 816419"/>
              <a:gd name="connsiteX10" fmla="*/ 136073 w 2276206"/>
              <a:gd name="connsiteY10" fmla="*/ 816419 h 816419"/>
              <a:gd name="connsiteX11" fmla="*/ 0 w 2276206"/>
              <a:gd name="connsiteY11" fmla="*/ 680346 h 816419"/>
              <a:gd name="connsiteX12" fmla="*/ 0 w 2276206"/>
              <a:gd name="connsiteY12" fmla="*/ 136073 h 81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6206" h="816419" fill="none" extrusionOk="0">
                <a:moveTo>
                  <a:pt x="0" y="136073"/>
                </a:moveTo>
                <a:cubicBezTo>
                  <a:pt x="-8535" y="55755"/>
                  <a:pt x="64201" y="-3785"/>
                  <a:pt x="136073" y="0"/>
                </a:cubicBezTo>
                <a:cubicBezTo>
                  <a:pt x="336105" y="25219"/>
                  <a:pt x="494079" y="-1427"/>
                  <a:pt x="824134" y="0"/>
                </a:cubicBezTo>
                <a:cubicBezTo>
                  <a:pt x="1154189" y="1427"/>
                  <a:pt x="1264465" y="20905"/>
                  <a:pt x="1512194" y="0"/>
                </a:cubicBezTo>
                <a:cubicBezTo>
                  <a:pt x="1759923" y="-20905"/>
                  <a:pt x="1917512" y="-14302"/>
                  <a:pt x="2140133" y="0"/>
                </a:cubicBezTo>
                <a:cubicBezTo>
                  <a:pt x="2204273" y="-1080"/>
                  <a:pt x="2279311" y="59396"/>
                  <a:pt x="2276206" y="136073"/>
                </a:cubicBezTo>
                <a:cubicBezTo>
                  <a:pt x="2303061" y="294340"/>
                  <a:pt x="2269217" y="439354"/>
                  <a:pt x="2276206" y="680346"/>
                </a:cubicBezTo>
                <a:cubicBezTo>
                  <a:pt x="2262609" y="755098"/>
                  <a:pt x="2211751" y="809001"/>
                  <a:pt x="2140133" y="816419"/>
                </a:cubicBezTo>
                <a:cubicBezTo>
                  <a:pt x="1796140" y="806849"/>
                  <a:pt x="1764557" y="848736"/>
                  <a:pt x="1452072" y="816419"/>
                </a:cubicBezTo>
                <a:cubicBezTo>
                  <a:pt x="1139587" y="784102"/>
                  <a:pt x="1012495" y="786968"/>
                  <a:pt x="764012" y="816419"/>
                </a:cubicBezTo>
                <a:cubicBezTo>
                  <a:pt x="515529" y="845870"/>
                  <a:pt x="444491" y="807446"/>
                  <a:pt x="136073" y="816419"/>
                </a:cubicBezTo>
                <a:cubicBezTo>
                  <a:pt x="58094" y="805531"/>
                  <a:pt x="-5101" y="750453"/>
                  <a:pt x="0" y="680346"/>
                </a:cubicBezTo>
                <a:cubicBezTo>
                  <a:pt x="-11433" y="441000"/>
                  <a:pt x="18946" y="282769"/>
                  <a:pt x="0" y="136073"/>
                </a:cubicBezTo>
                <a:close/>
              </a:path>
              <a:path w="2276206" h="816419" stroke="0" extrusionOk="0">
                <a:moveTo>
                  <a:pt x="0" y="136073"/>
                </a:moveTo>
                <a:cubicBezTo>
                  <a:pt x="6389" y="51743"/>
                  <a:pt x="58514" y="17931"/>
                  <a:pt x="136073" y="0"/>
                </a:cubicBezTo>
                <a:cubicBezTo>
                  <a:pt x="291345" y="13078"/>
                  <a:pt x="657097" y="3596"/>
                  <a:pt x="804093" y="0"/>
                </a:cubicBezTo>
                <a:cubicBezTo>
                  <a:pt x="951089" y="-3596"/>
                  <a:pt x="1343211" y="-2440"/>
                  <a:pt x="1512194" y="0"/>
                </a:cubicBezTo>
                <a:cubicBezTo>
                  <a:pt x="1681177" y="2440"/>
                  <a:pt x="1955796" y="-17950"/>
                  <a:pt x="2140133" y="0"/>
                </a:cubicBezTo>
                <a:cubicBezTo>
                  <a:pt x="2212156" y="4203"/>
                  <a:pt x="2275427" y="47951"/>
                  <a:pt x="2276206" y="136073"/>
                </a:cubicBezTo>
                <a:cubicBezTo>
                  <a:pt x="2287202" y="370216"/>
                  <a:pt x="2254976" y="429579"/>
                  <a:pt x="2276206" y="680346"/>
                </a:cubicBezTo>
                <a:cubicBezTo>
                  <a:pt x="2272202" y="754470"/>
                  <a:pt x="2212239" y="814161"/>
                  <a:pt x="2140133" y="816419"/>
                </a:cubicBezTo>
                <a:cubicBezTo>
                  <a:pt x="1830262" y="839492"/>
                  <a:pt x="1693252" y="822454"/>
                  <a:pt x="1452072" y="816419"/>
                </a:cubicBezTo>
                <a:cubicBezTo>
                  <a:pt x="1210892" y="810384"/>
                  <a:pt x="1002643" y="847428"/>
                  <a:pt x="764012" y="816419"/>
                </a:cubicBezTo>
                <a:cubicBezTo>
                  <a:pt x="525381" y="785410"/>
                  <a:pt x="360954" y="794976"/>
                  <a:pt x="136073" y="816419"/>
                </a:cubicBezTo>
                <a:cubicBezTo>
                  <a:pt x="71466" y="826317"/>
                  <a:pt x="-4399" y="747616"/>
                  <a:pt x="0" y="680346"/>
                </a:cubicBezTo>
                <a:cubicBezTo>
                  <a:pt x="-25640" y="541245"/>
                  <a:pt x="12120" y="258600"/>
                  <a:pt x="0" y="13607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</a:t>
            </a:r>
            <a:endParaRPr lang="ar-EG" sz="2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منخفض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4DD8B5E-9335-428B-87F8-1CC5E52A7A47}"/>
              </a:ext>
            </a:extLst>
          </p:cNvPr>
          <p:cNvSpPr/>
          <p:nvPr/>
        </p:nvSpPr>
        <p:spPr>
          <a:xfrm>
            <a:off x="923757" y="3713483"/>
            <a:ext cx="2469485" cy="1060220"/>
          </a:xfrm>
          <a:custGeom>
            <a:avLst/>
            <a:gdLst>
              <a:gd name="connsiteX0" fmla="*/ 0 w 2469485"/>
              <a:gd name="connsiteY0" fmla="*/ 176707 h 1060220"/>
              <a:gd name="connsiteX1" fmla="*/ 176707 w 2469485"/>
              <a:gd name="connsiteY1" fmla="*/ 0 h 1060220"/>
              <a:gd name="connsiteX2" fmla="*/ 684564 w 2469485"/>
              <a:gd name="connsiteY2" fmla="*/ 0 h 1060220"/>
              <a:gd name="connsiteX3" fmla="*/ 1192421 w 2469485"/>
              <a:gd name="connsiteY3" fmla="*/ 0 h 1060220"/>
              <a:gd name="connsiteX4" fmla="*/ 1679117 w 2469485"/>
              <a:gd name="connsiteY4" fmla="*/ 0 h 1060220"/>
              <a:gd name="connsiteX5" fmla="*/ 2292778 w 2469485"/>
              <a:gd name="connsiteY5" fmla="*/ 0 h 1060220"/>
              <a:gd name="connsiteX6" fmla="*/ 2469485 w 2469485"/>
              <a:gd name="connsiteY6" fmla="*/ 176707 h 1060220"/>
              <a:gd name="connsiteX7" fmla="*/ 2469485 w 2469485"/>
              <a:gd name="connsiteY7" fmla="*/ 544246 h 1060220"/>
              <a:gd name="connsiteX8" fmla="*/ 2469485 w 2469485"/>
              <a:gd name="connsiteY8" fmla="*/ 883513 h 1060220"/>
              <a:gd name="connsiteX9" fmla="*/ 2292778 w 2469485"/>
              <a:gd name="connsiteY9" fmla="*/ 1060220 h 1060220"/>
              <a:gd name="connsiteX10" fmla="*/ 1721439 w 2469485"/>
              <a:gd name="connsiteY10" fmla="*/ 1060220 h 1060220"/>
              <a:gd name="connsiteX11" fmla="*/ 1213582 w 2469485"/>
              <a:gd name="connsiteY11" fmla="*/ 1060220 h 1060220"/>
              <a:gd name="connsiteX12" fmla="*/ 748046 w 2469485"/>
              <a:gd name="connsiteY12" fmla="*/ 1060220 h 1060220"/>
              <a:gd name="connsiteX13" fmla="*/ 176707 w 2469485"/>
              <a:gd name="connsiteY13" fmla="*/ 1060220 h 1060220"/>
              <a:gd name="connsiteX14" fmla="*/ 0 w 2469485"/>
              <a:gd name="connsiteY14" fmla="*/ 883513 h 1060220"/>
              <a:gd name="connsiteX15" fmla="*/ 0 w 2469485"/>
              <a:gd name="connsiteY15" fmla="*/ 544246 h 1060220"/>
              <a:gd name="connsiteX16" fmla="*/ 0 w 2469485"/>
              <a:gd name="connsiteY16" fmla="*/ 176707 h 10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69485" h="1060220" fill="none" extrusionOk="0">
                <a:moveTo>
                  <a:pt x="0" y="176707"/>
                </a:moveTo>
                <a:cubicBezTo>
                  <a:pt x="2448" y="56894"/>
                  <a:pt x="69465" y="11135"/>
                  <a:pt x="176707" y="0"/>
                </a:cubicBezTo>
                <a:cubicBezTo>
                  <a:pt x="418137" y="5113"/>
                  <a:pt x="438477" y="-20575"/>
                  <a:pt x="684564" y="0"/>
                </a:cubicBezTo>
                <a:cubicBezTo>
                  <a:pt x="930651" y="20575"/>
                  <a:pt x="1056963" y="19104"/>
                  <a:pt x="1192421" y="0"/>
                </a:cubicBezTo>
                <a:cubicBezTo>
                  <a:pt x="1327879" y="-19104"/>
                  <a:pt x="1459743" y="-11490"/>
                  <a:pt x="1679117" y="0"/>
                </a:cubicBezTo>
                <a:cubicBezTo>
                  <a:pt x="1898491" y="11490"/>
                  <a:pt x="2147093" y="-3390"/>
                  <a:pt x="2292778" y="0"/>
                </a:cubicBezTo>
                <a:cubicBezTo>
                  <a:pt x="2382289" y="11374"/>
                  <a:pt x="2475225" y="78417"/>
                  <a:pt x="2469485" y="176707"/>
                </a:cubicBezTo>
                <a:cubicBezTo>
                  <a:pt x="2456270" y="270292"/>
                  <a:pt x="2475714" y="467012"/>
                  <a:pt x="2469485" y="544246"/>
                </a:cubicBezTo>
                <a:cubicBezTo>
                  <a:pt x="2463256" y="621480"/>
                  <a:pt x="2467636" y="783443"/>
                  <a:pt x="2469485" y="883513"/>
                </a:cubicBezTo>
                <a:cubicBezTo>
                  <a:pt x="2468905" y="978871"/>
                  <a:pt x="2379218" y="1049192"/>
                  <a:pt x="2292778" y="1060220"/>
                </a:cubicBezTo>
                <a:cubicBezTo>
                  <a:pt x="2128362" y="1037903"/>
                  <a:pt x="1857738" y="1042839"/>
                  <a:pt x="1721439" y="1060220"/>
                </a:cubicBezTo>
                <a:cubicBezTo>
                  <a:pt x="1585140" y="1077601"/>
                  <a:pt x="1420682" y="1043010"/>
                  <a:pt x="1213582" y="1060220"/>
                </a:cubicBezTo>
                <a:cubicBezTo>
                  <a:pt x="1006482" y="1077430"/>
                  <a:pt x="918693" y="1060234"/>
                  <a:pt x="748046" y="1060220"/>
                </a:cubicBezTo>
                <a:cubicBezTo>
                  <a:pt x="577399" y="1060206"/>
                  <a:pt x="369595" y="1040710"/>
                  <a:pt x="176707" y="1060220"/>
                </a:cubicBezTo>
                <a:cubicBezTo>
                  <a:pt x="82244" y="1049460"/>
                  <a:pt x="-12249" y="989474"/>
                  <a:pt x="0" y="883513"/>
                </a:cubicBezTo>
                <a:cubicBezTo>
                  <a:pt x="1877" y="759766"/>
                  <a:pt x="-10174" y="708126"/>
                  <a:pt x="0" y="544246"/>
                </a:cubicBezTo>
                <a:cubicBezTo>
                  <a:pt x="10174" y="380366"/>
                  <a:pt x="14405" y="252681"/>
                  <a:pt x="0" y="176707"/>
                </a:cubicBezTo>
                <a:close/>
              </a:path>
              <a:path w="2469485" h="1060220" stroke="0" extrusionOk="0">
                <a:moveTo>
                  <a:pt x="0" y="176707"/>
                </a:moveTo>
                <a:cubicBezTo>
                  <a:pt x="2528" y="75483"/>
                  <a:pt x="77926" y="8850"/>
                  <a:pt x="176707" y="0"/>
                </a:cubicBezTo>
                <a:cubicBezTo>
                  <a:pt x="400911" y="13640"/>
                  <a:pt x="469370" y="-11021"/>
                  <a:pt x="705725" y="0"/>
                </a:cubicBezTo>
                <a:cubicBezTo>
                  <a:pt x="942080" y="11021"/>
                  <a:pt x="1061339" y="23978"/>
                  <a:pt x="1277064" y="0"/>
                </a:cubicBezTo>
                <a:cubicBezTo>
                  <a:pt x="1492789" y="-23978"/>
                  <a:pt x="1824980" y="-36962"/>
                  <a:pt x="2292778" y="0"/>
                </a:cubicBezTo>
                <a:cubicBezTo>
                  <a:pt x="2381105" y="12448"/>
                  <a:pt x="2468280" y="59046"/>
                  <a:pt x="2469485" y="176707"/>
                </a:cubicBezTo>
                <a:cubicBezTo>
                  <a:pt x="2475108" y="263065"/>
                  <a:pt x="2483076" y="407338"/>
                  <a:pt x="2469485" y="515974"/>
                </a:cubicBezTo>
                <a:cubicBezTo>
                  <a:pt x="2455894" y="624610"/>
                  <a:pt x="2454593" y="721668"/>
                  <a:pt x="2469485" y="883513"/>
                </a:cubicBezTo>
                <a:cubicBezTo>
                  <a:pt x="2457855" y="991734"/>
                  <a:pt x="2379341" y="1067873"/>
                  <a:pt x="2292778" y="1060220"/>
                </a:cubicBezTo>
                <a:cubicBezTo>
                  <a:pt x="2054480" y="1050350"/>
                  <a:pt x="1930855" y="1061606"/>
                  <a:pt x="1763760" y="1060220"/>
                </a:cubicBezTo>
                <a:cubicBezTo>
                  <a:pt x="1596665" y="1058834"/>
                  <a:pt x="1448846" y="1054912"/>
                  <a:pt x="1298225" y="1060220"/>
                </a:cubicBezTo>
                <a:cubicBezTo>
                  <a:pt x="1147604" y="1065528"/>
                  <a:pt x="949252" y="1048492"/>
                  <a:pt x="790368" y="1060220"/>
                </a:cubicBezTo>
                <a:cubicBezTo>
                  <a:pt x="631484" y="1071948"/>
                  <a:pt x="414766" y="1082565"/>
                  <a:pt x="176707" y="1060220"/>
                </a:cubicBezTo>
                <a:cubicBezTo>
                  <a:pt x="58128" y="1050011"/>
                  <a:pt x="-18021" y="997061"/>
                  <a:pt x="0" y="883513"/>
                </a:cubicBezTo>
                <a:cubicBezTo>
                  <a:pt x="-3395" y="721197"/>
                  <a:pt x="-15588" y="596450"/>
                  <a:pt x="0" y="523042"/>
                </a:cubicBezTo>
                <a:cubicBezTo>
                  <a:pt x="15588" y="449634"/>
                  <a:pt x="-5717" y="262642"/>
                  <a:pt x="0" y="17670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Debt/Assets </a:t>
            </a:r>
            <a:endParaRPr lang="ar-EG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مرتفع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B225ED1-9384-1BC6-A432-9E6FF2245B38}"/>
              </a:ext>
            </a:extLst>
          </p:cNvPr>
          <p:cNvSpPr/>
          <p:nvPr/>
        </p:nvSpPr>
        <p:spPr>
          <a:xfrm>
            <a:off x="901658" y="420462"/>
            <a:ext cx="2469485" cy="425013"/>
          </a:xfrm>
          <a:custGeom>
            <a:avLst/>
            <a:gdLst>
              <a:gd name="connsiteX0" fmla="*/ 0 w 2469485"/>
              <a:gd name="connsiteY0" fmla="*/ 70837 h 425013"/>
              <a:gd name="connsiteX1" fmla="*/ 70837 w 2469485"/>
              <a:gd name="connsiteY1" fmla="*/ 0 h 425013"/>
              <a:gd name="connsiteX2" fmla="*/ 676068 w 2469485"/>
              <a:gd name="connsiteY2" fmla="*/ 0 h 425013"/>
              <a:gd name="connsiteX3" fmla="*/ 1211464 w 2469485"/>
              <a:gd name="connsiteY3" fmla="*/ 0 h 425013"/>
              <a:gd name="connsiteX4" fmla="*/ 1816695 w 2469485"/>
              <a:gd name="connsiteY4" fmla="*/ 0 h 425013"/>
              <a:gd name="connsiteX5" fmla="*/ 2398648 w 2469485"/>
              <a:gd name="connsiteY5" fmla="*/ 0 h 425013"/>
              <a:gd name="connsiteX6" fmla="*/ 2469485 w 2469485"/>
              <a:gd name="connsiteY6" fmla="*/ 70837 h 425013"/>
              <a:gd name="connsiteX7" fmla="*/ 2469485 w 2469485"/>
              <a:gd name="connsiteY7" fmla="*/ 354176 h 425013"/>
              <a:gd name="connsiteX8" fmla="*/ 2398648 w 2469485"/>
              <a:gd name="connsiteY8" fmla="*/ 425013 h 425013"/>
              <a:gd name="connsiteX9" fmla="*/ 1863251 w 2469485"/>
              <a:gd name="connsiteY9" fmla="*/ 425013 h 425013"/>
              <a:gd name="connsiteX10" fmla="*/ 1258021 w 2469485"/>
              <a:gd name="connsiteY10" fmla="*/ 425013 h 425013"/>
              <a:gd name="connsiteX11" fmla="*/ 722624 w 2469485"/>
              <a:gd name="connsiteY11" fmla="*/ 425013 h 425013"/>
              <a:gd name="connsiteX12" fmla="*/ 70837 w 2469485"/>
              <a:gd name="connsiteY12" fmla="*/ 425013 h 425013"/>
              <a:gd name="connsiteX13" fmla="*/ 0 w 2469485"/>
              <a:gd name="connsiteY13" fmla="*/ 354176 h 425013"/>
              <a:gd name="connsiteX14" fmla="*/ 0 w 2469485"/>
              <a:gd name="connsiteY14" fmla="*/ 70837 h 42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9485" h="425013" fill="none" extrusionOk="0">
                <a:moveTo>
                  <a:pt x="0" y="70837"/>
                </a:moveTo>
                <a:cubicBezTo>
                  <a:pt x="-1667" y="26920"/>
                  <a:pt x="27719" y="5234"/>
                  <a:pt x="70837" y="0"/>
                </a:cubicBezTo>
                <a:cubicBezTo>
                  <a:pt x="234253" y="-2274"/>
                  <a:pt x="442921" y="-26068"/>
                  <a:pt x="676068" y="0"/>
                </a:cubicBezTo>
                <a:cubicBezTo>
                  <a:pt x="909215" y="26068"/>
                  <a:pt x="1040387" y="16475"/>
                  <a:pt x="1211464" y="0"/>
                </a:cubicBezTo>
                <a:cubicBezTo>
                  <a:pt x="1382541" y="-16475"/>
                  <a:pt x="1579405" y="-18888"/>
                  <a:pt x="1816695" y="0"/>
                </a:cubicBezTo>
                <a:cubicBezTo>
                  <a:pt x="2053985" y="18888"/>
                  <a:pt x="2217494" y="16550"/>
                  <a:pt x="2398648" y="0"/>
                </a:cubicBezTo>
                <a:cubicBezTo>
                  <a:pt x="2446026" y="4066"/>
                  <a:pt x="2469562" y="32958"/>
                  <a:pt x="2469485" y="70837"/>
                </a:cubicBezTo>
                <a:cubicBezTo>
                  <a:pt x="2456420" y="146910"/>
                  <a:pt x="2476227" y="226149"/>
                  <a:pt x="2469485" y="354176"/>
                </a:cubicBezTo>
                <a:cubicBezTo>
                  <a:pt x="2470612" y="392793"/>
                  <a:pt x="2438865" y="422654"/>
                  <a:pt x="2398648" y="425013"/>
                </a:cubicBezTo>
                <a:cubicBezTo>
                  <a:pt x="2205688" y="432328"/>
                  <a:pt x="2009012" y="441791"/>
                  <a:pt x="1863251" y="425013"/>
                </a:cubicBezTo>
                <a:cubicBezTo>
                  <a:pt x="1717490" y="408235"/>
                  <a:pt x="1502880" y="428400"/>
                  <a:pt x="1258021" y="425013"/>
                </a:cubicBezTo>
                <a:cubicBezTo>
                  <a:pt x="1013162" y="421627"/>
                  <a:pt x="888172" y="401326"/>
                  <a:pt x="722624" y="425013"/>
                </a:cubicBezTo>
                <a:cubicBezTo>
                  <a:pt x="557076" y="448700"/>
                  <a:pt x="249125" y="435930"/>
                  <a:pt x="70837" y="425013"/>
                </a:cubicBezTo>
                <a:cubicBezTo>
                  <a:pt x="34965" y="423679"/>
                  <a:pt x="811" y="394020"/>
                  <a:pt x="0" y="354176"/>
                </a:cubicBezTo>
                <a:cubicBezTo>
                  <a:pt x="-10279" y="252309"/>
                  <a:pt x="9461" y="210801"/>
                  <a:pt x="0" y="70837"/>
                </a:cubicBezTo>
                <a:close/>
              </a:path>
              <a:path w="2469485" h="425013" stroke="0" extrusionOk="0">
                <a:moveTo>
                  <a:pt x="0" y="70837"/>
                </a:moveTo>
                <a:cubicBezTo>
                  <a:pt x="1489" y="29575"/>
                  <a:pt x="31236" y="3567"/>
                  <a:pt x="70837" y="0"/>
                </a:cubicBezTo>
                <a:cubicBezTo>
                  <a:pt x="323196" y="-17369"/>
                  <a:pt x="383815" y="-15766"/>
                  <a:pt x="652790" y="0"/>
                </a:cubicBezTo>
                <a:cubicBezTo>
                  <a:pt x="921765" y="15766"/>
                  <a:pt x="1008521" y="22981"/>
                  <a:pt x="1281299" y="0"/>
                </a:cubicBezTo>
                <a:cubicBezTo>
                  <a:pt x="1554077" y="-22981"/>
                  <a:pt x="1902361" y="43717"/>
                  <a:pt x="2398648" y="0"/>
                </a:cubicBezTo>
                <a:cubicBezTo>
                  <a:pt x="2436674" y="1473"/>
                  <a:pt x="2469208" y="27101"/>
                  <a:pt x="2469485" y="70837"/>
                </a:cubicBezTo>
                <a:cubicBezTo>
                  <a:pt x="2479603" y="147451"/>
                  <a:pt x="2464708" y="229343"/>
                  <a:pt x="2469485" y="354176"/>
                </a:cubicBezTo>
                <a:cubicBezTo>
                  <a:pt x="2468573" y="393064"/>
                  <a:pt x="2432327" y="420978"/>
                  <a:pt x="2398648" y="425013"/>
                </a:cubicBezTo>
                <a:cubicBezTo>
                  <a:pt x="2264579" y="395584"/>
                  <a:pt x="1987032" y="400409"/>
                  <a:pt x="1793417" y="425013"/>
                </a:cubicBezTo>
                <a:cubicBezTo>
                  <a:pt x="1599802" y="449617"/>
                  <a:pt x="1427491" y="450701"/>
                  <a:pt x="1188186" y="425013"/>
                </a:cubicBezTo>
                <a:cubicBezTo>
                  <a:pt x="948881" y="399325"/>
                  <a:pt x="875893" y="417792"/>
                  <a:pt x="676068" y="425013"/>
                </a:cubicBezTo>
                <a:cubicBezTo>
                  <a:pt x="476243" y="432234"/>
                  <a:pt x="340997" y="417553"/>
                  <a:pt x="70837" y="425013"/>
                </a:cubicBezTo>
                <a:cubicBezTo>
                  <a:pt x="27962" y="432702"/>
                  <a:pt x="-7303" y="397748"/>
                  <a:pt x="0" y="354176"/>
                </a:cubicBezTo>
                <a:cubicBezTo>
                  <a:pt x="-5775" y="214869"/>
                  <a:pt x="-6149" y="179281"/>
                  <a:pt x="0" y="7083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شغالة بفلوس الغير أكثر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44AD280-5338-5B0C-F322-8AB1CF52DB32}"/>
              </a:ext>
            </a:extLst>
          </p:cNvPr>
          <p:cNvSpPr/>
          <p:nvPr/>
        </p:nvSpPr>
        <p:spPr>
          <a:xfrm>
            <a:off x="9574297" y="729395"/>
            <a:ext cx="2147707" cy="604219"/>
          </a:xfrm>
          <a:custGeom>
            <a:avLst/>
            <a:gdLst>
              <a:gd name="connsiteX0" fmla="*/ 0 w 2147707"/>
              <a:gd name="connsiteY0" fmla="*/ 100705 h 604219"/>
              <a:gd name="connsiteX1" fmla="*/ 100705 w 2147707"/>
              <a:gd name="connsiteY1" fmla="*/ 0 h 604219"/>
              <a:gd name="connsiteX2" fmla="*/ 768934 w 2147707"/>
              <a:gd name="connsiteY2" fmla="*/ 0 h 604219"/>
              <a:gd name="connsiteX3" fmla="*/ 1437162 w 2147707"/>
              <a:gd name="connsiteY3" fmla="*/ 0 h 604219"/>
              <a:gd name="connsiteX4" fmla="*/ 2047002 w 2147707"/>
              <a:gd name="connsiteY4" fmla="*/ 0 h 604219"/>
              <a:gd name="connsiteX5" fmla="*/ 2147707 w 2147707"/>
              <a:gd name="connsiteY5" fmla="*/ 100705 h 604219"/>
              <a:gd name="connsiteX6" fmla="*/ 2147707 w 2147707"/>
              <a:gd name="connsiteY6" fmla="*/ 503514 h 604219"/>
              <a:gd name="connsiteX7" fmla="*/ 2047002 w 2147707"/>
              <a:gd name="connsiteY7" fmla="*/ 604219 h 604219"/>
              <a:gd name="connsiteX8" fmla="*/ 1378773 w 2147707"/>
              <a:gd name="connsiteY8" fmla="*/ 604219 h 604219"/>
              <a:gd name="connsiteX9" fmla="*/ 710545 w 2147707"/>
              <a:gd name="connsiteY9" fmla="*/ 604219 h 604219"/>
              <a:gd name="connsiteX10" fmla="*/ 100705 w 2147707"/>
              <a:gd name="connsiteY10" fmla="*/ 604219 h 604219"/>
              <a:gd name="connsiteX11" fmla="*/ 0 w 2147707"/>
              <a:gd name="connsiteY11" fmla="*/ 503514 h 604219"/>
              <a:gd name="connsiteX12" fmla="*/ 0 w 2147707"/>
              <a:gd name="connsiteY12" fmla="*/ 100705 h 60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7707" h="604219" fill="none" extrusionOk="0">
                <a:moveTo>
                  <a:pt x="0" y="100705"/>
                </a:moveTo>
                <a:cubicBezTo>
                  <a:pt x="-4100" y="42605"/>
                  <a:pt x="50297" y="-6015"/>
                  <a:pt x="100705" y="0"/>
                </a:cubicBezTo>
                <a:cubicBezTo>
                  <a:pt x="316443" y="20530"/>
                  <a:pt x="545854" y="-32797"/>
                  <a:pt x="768934" y="0"/>
                </a:cubicBezTo>
                <a:cubicBezTo>
                  <a:pt x="992014" y="32797"/>
                  <a:pt x="1148660" y="23790"/>
                  <a:pt x="1437162" y="0"/>
                </a:cubicBezTo>
                <a:cubicBezTo>
                  <a:pt x="1725664" y="-23790"/>
                  <a:pt x="1866879" y="-4442"/>
                  <a:pt x="2047002" y="0"/>
                </a:cubicBezTo>
                <a:cubicBezTo>
                  <a:pt x="2096958" y="-556"/>
                  <a:pt x="2158998" y="39537"/>
                  <a:pt x="2147707" y="100705"/>
                </a:cubicBezTo>
                <a:cubicBezTo>
                  <a:pt x="2160891" y="190495"/>
                  <a:pt x="2128822" y="421455"/>
                  <a:pt x="2147707" y="503514"/>
                </a:cubicBezTo>
                <a:cubicBezTo>
                  <a:pt x="2137267" y="558825"/>
                  <a:pt x="2100184" y="599105"/>
                  <a:pt x="2047002" y="604219"/>
                </a:cubicBezTo>
                <a:cubicBezTo>
                  <a:pt x="1728265" y="589582"/>
                  <a:pt x="1588865" y="621452"/>
                  <a:pt x="1378773" y="604219"/>
                </a:cubicBezTo>
                <a:cubicBezTo>
                  <a:pt x="1168681" y="586986"/>
                  <a:pt x="1013086" y="631220"/>
                  <a:pt x="710545" y="604219"/>
                </a:cubicBezTo>
                <a:cubicBezTo>
                  <a:pt x="408004" y="577218"/>
                  <a:pt x="251929" y="607318"/>
                  <a:pt x="100705" y="604219"/>
                </a:cubicBezTo>
                <a:cubicBezTo>
                  <a:pt x="44508" y="601990"/>
                  <a:pt x="-8500" y="550728"/>
                  <a:pt x="0" y="503514"/>
                </a:cubicBezTo>
                <a:cubicBezTo>
                  <a:pt x="-18994" y="380716"/>
                  <a:pt x="-8423" y="259255"/>
                  <a:pt x="0" y="100705"/>
                </a:cubicBezTo>
                <a:close/>
              </a:path>
              <a:path w="2147707" h="604219" stroke="0" extrusionOk="0">
                <a:moveTo>
                  <a:pt x="0" y="100705"/>
                </a:moveTo>
                <a:cubicBezTo>
                  <a:pt x="7553" y="34237"/>
                  <a:pt x="44151" y="6974"/>
                  <a:pt x="100705" y="0"/>
                </a:cubicBezTo>
                <a:cubicBezTo>
                  <a:pt x="406735" y="-3663"/>
                  <a:pt x="467319" y="12610"/>
                  <a:pt x="749471" y="0"/>
                </a:cubicBezTo>
                <a:cubicBezTo>
                  <a:pt x="1031623" y="-12610"/>
                  <a:pt x="1285275" y="17187"/>
                  <a:pt x="1437162" y="0"/>
                </a:cubicBezTo>
                <a:cubicBezTo>
                  <a:pt x="1589049" y="-17187"/>
                  <a:pt x="1806657" y="3304"/>
                  <a:pt x="2047002" y="0"/>
                </a:cubicBezTo>
                <a:cubicBezTo>
                  <a:pt x="2100363" y="3032"/>
                  <a:pt x="2147241" y="37324"/>
                  <a:pt x="2147707" y="100705"/>
                </a:cubicBezTo>
                <a:cubicBezTo>
                  <a:pt x="2135542" y="208953"/>
                  <a:pt x="2149177" y="310135"/>
                  <a:pt x="2147707" y="503514"/>
                </a:cubicBezTo>
                <a:cubicBezTo>
                  <a:pt x="2146431" y="558805"/>
                  <a:pt x="2097353" y="600315"/>
                  <a:pt x="2047002" y="604219"/>
                </a:cubicBezTo>
                <a:cubicBezTo>
                  <a:pt x="1785601" y="603346"/>
                  <a:pt x="1686094" y="620087"/>
                  <a:pt x="1378773" y="604219"/>
                </a:cubicBezTo>
                <a:cubicBezTo>
                  <a:pt x="1071452" y="588351"/>
                  <a:pt x="851551" y="631613"/>
                  <a:pt x="710545" y="604219"/>
                </a:cubicBezTo>
                <a:cubicBezTo>
                  <a:pt x="569539" y="576825"/>
                  <a:pt x="278741" y="598055"/>
                  <a:pt x="100705" y="604219"/>
                </a:cubicBezTo>
                <a:cubicBezTo>
                  <a:pt x="52146" y="610846"/>
                  <a:pt x="-5856" y="548640"/>
                  <a:pt x="0" y="503514"/>
                </a:cubicBezTo>
                <a:cubicBezTo>
                  <a:pt x="6354" y="362733"/>
                  <a:pt x="-562" y="240823"/>
                  <a:pt x="0" y="1007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شغالة بفلوسها أكثر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C000E34-F442-4955-A904-53F68566CE72}"/>
              </a:ext>
            </a:extLst>
          </p:cNvPr>
          <p:cNvSpPr/>
          <p:nvPr/>
        </p:nvSpPr>
        <p:spPr>
          <a:xfrm>
            <a:off x="1117036" y="4908480"/>
            <a:ext cx="2276206" cy="870102"/>
          </a:xfrm>
          <a:custGeom>
            <a:avLst/>
            <a:gdLst>
              <a:gd name="connsiteX0" fmla="*/ 0 w 2276206"/>
              <a:gd name="connsiteY0" fmla="*/ 145020 h 870102"/>
              <a:gd name="connsiteX1" fmla="*/ 145020 w 2276206"/>
              <a:gd name="connsiteY1" fmla="*/ 0 h 870102"/>
              <a:gd name="connsiteX2" fmla="*/ 826937 w 2276206"/>
              <a:gd name="connsiteY2" fmla="*/ 0 h 870102"/>
              <a:gd name="connsiteX3" fmla="*/ 1508854 w 2276206"/>
              <a:gd name="connsiteY3" fmla="*/ 0 h 870102"/>
              <a:gd name="connsiteX4" fmla="*/ 2131186 w 2276206"/>
              <a:gd name="connsiteY4" fmla="*/ 0 h 870102"/>
              <a:gd name="connsiteX5" fmla="*/ 2276206 w 2276206"/>
              <a:gd name="connsiteY5" fmla="*/ 145020 h 870102"/>
              <a:gd name="connsiteX6" fmla="*/ 2276206 w 2276206"/>
              <a:gd name="connsiteY6" fmla="*/ 725082 h 870102"/>
              <a:gd name="connsiteX7" fmla="*/ 2131186 w 2276206"/>
              <a:gd name="connsiteY7" fmla="*/ 870102 h 870102"/>
              <a:gd name="connsiteX8" fmla="*/ 1449269 w 2276206"/>
              <a:gd name="connsiteY8" fmla="*/ 870102 h 870102"/>
              <a:gd name="connsiteX9" fmla="*/ 767352 w 2276206"/>
              <a:gd name="connsiteY9" fmla="*/ 870102 h 870102"/>
              <a:gd name="connsiteX10" fmla="*/ 145020 w 2276206"/>
              <a:gd name="connsiteY10" fmla="*/ 870102 h 870102"/>
              <a:gd name="connsiteX11" fmla="*/ 0 w 2276206"/>
              <a:gd name="connsiteY11" fmla="*/ 725082 h 870102"/>
              <a:gd name="connsiteX12" fmla="*/ 0 w 2276206"/>
              <a:gd name="connsiteY12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6206" h="870102" fill="none" extrusionOk="0">
                <a:moveTo>
                  <a:pt x="0" y="145020"/>
                </a:moveTo>
                <a:cubicBezTo>
                  <a:pt x="-14911" y="55901"/>
                  <a:pt x="70631" y="-6584"/>
                  <a:pt x="145020" y="0"/>
                </a:cubicBezTo>
                <a:cubicBezTo>
                  <a:pt x="317703" y="-27343"/>
                  <a:pt x="559490" y="-7221"/>
                  <a:pt x="826937" y="0"/>
                </a:cubicBezTo>
                <a:cubicBezTo>
                  <a:pt x="1094384" y="7221"/>
                  <a:pt x="1298672" y="26733"/>
                  <a:pt x="1508854" y="0"/>
                </a:cubicBezTo>
                <a:cubicBezTo>
                  <a:pt x="1719036" y="-26733"/>
                  <a:pt x="1908567" y="-29644"/>
                  <a:pt x="2131186" y="0"/>
                </a:cubicBezTo>
                <a:cubicBezTo>
                  <a:pt x="2208269" y="-295"/>
                  <a:pt x="2290545" y="57879"/>
                  <a:pt x="2276206" y="145020"/>
                </a:cubicBezTo>
                <a:cubicBezTo>
                  <a:pt x="2270105" y="274941"/>
                  <a:pt x="2294813" y="528712"/>
                  <a:pt x="2276206" y="725082"/>
                </a:cubicBezTo>
                <a:cubicBezTo>
                  <a:pt x="2271921" y="805048"/>
                  <a:pt x="2206453" y="859970"/>
                  <a:pt x="2131186" y="870102"/>
                </a:cubicBezTo>
                <a:cubicBezTo>
                  <a:pt x="1845207" y="838284"/>
                  <a:pt x="1736516" y="864167"/>
                  <a:pt x="1449269" y="870102"/>
                </a:cubicBezTo>
                <a:cubicBezTo>
                  <a:pt x="1162022" y="876037"/>
                  <a:pt x="1055988" y="875594"/>
                  <a:pt x="767352" y="870102"/>
                </a:cubicBezTo>
                <a:cubicBezTo>
                  <a:pt x="478716" y="864610"/>
                  <a:pt x="424453" y="844313"/>
                  <a:pt x="145020" y="870102"/>
                </a:cubicBezTo>
                <a:cubicBezTo>
                  <a:pt x="64000" y="866527"/>
                  <a:pt x="-12891" y="792427"/>
                  <a:pt x="0" y="725082"/>
                </a:cubicBezTo>
                <a:cubicBezTo>
                  <a:pt x="-4854" y="458481"/>
                  <a:pt x="-3636" y="304185"/>
                  <a:pt x="0" y="145020"/>
                </a:cubicBezTo>
                <a:close/>
              </a:path>
              <a:path w="2276206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83402" y="-31532"/>
                  <a:pt x="509619" y="3031"/>
                  <a:pt x="807075" y="0"/>
                </a:cubicBezTo>
                <a:cubicBezTo>
                  <a:pt x="1104531" y="-3031"/>
                  <a:pt x="1291255" y="30440"/>
                  <a:pt x="1508854" y="0"/>
                </a:cubicBezTo>
                <a:cubicBezTo>
                  <a:pt x="1726453" y="-30440"/>
                  <a:pt x="1926191" y="24344"/>
                  <a:pt x="2131186" y="0"/>
                </a:cubicBezTo>
                <a:cubicBezTo>
                  <a:pt x="2206453" y="6482"/>
                  <a:pt x="2275051" y="45681"/>
                  <a:pt x="2276206" y="145020"/>
                </a:cubicBezTo>
                <a:cubicBezTo>
                  <a:pt x="2248984" y="401438"/>
                  <a:pt x="2269025" y="458873"/>
                  <a:pt x="2276206" y="725082"/>
                </a:cubicBezTo>
                <a:cubicBezTo>
                  <a:pt x="2273418" y="804459"/>
                  <a:pt x="2202015" y="863235"/>
                  <a:pt x="2131186" y="870102"/>
                </a:cubicBezTo>
                <a:cubicBezTo>
                  <a:pt x="1792060" y="877038"/>
                  <a:pt x="1665679" y="888629"/>
                  <a:pt x="1449269" y="870102"/>
                </a:cubicBezTo>
                <a:cubicBezTo>
                  <a:pt x="1232859" y="851575"/>
                  <a:pt x="1045969" y="888129"/>
                  <a:pt x="767352" y="870102"/>
                </a:cubicBezTo>
                <a:cubicBezTo>
                  <a:pt x="488735" y="852075"/>
                  <a:pt x="428473" y="899889"/>
                  <a:pt x="145020" y="870102"/>
                </a:cubicBezTo>
                <a:cubicBezTo>
                  <a:pt x="74358" y="878954"/>
                  <a:pt x="-4825" y="796529"/>
                  <a:pt x="0" y="725082"/>
                </a:cubicBezTo>
                <a:cubicBezTo>
                  <a:pt x="650" y="544263"/>
                  <a:pt x="27020" y="403631"/>
                  <a:pt x="0" y="1450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Debt/Equity </a:t>
            </a:r>
            <a:endParaRPr lang="ar-EG" sz="2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مرتفع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13210D-94A2-63B0-3A63-62E1B661D561}"/>
              </a:ext>
            </a:extLst>
          </p:cNvPr>
          <p:cNvSpPr/>
          <p:nvPr/>
        </p:nvSpPr>
        <p:spPr>
          <a:xfrm>
            <a:off x="152449" y="4916126"/>
            <a:ext cx="812140" cy="870102"/>
          </a:xfrm>
          <a:custGeom>
            <a:avLst/>
            <a:gdLst>
              <a:gd name="connsiteX0" fmla="*/ 0 w 812140"/>
              <a:gd name="connsiteY0" fmla="*/ 135359 h 870102"/>
              <a:gd name="connsiteX1" fmla="*/ 135359 w 812140"/>
              <a:gd name="connsiteY1" fmla="*/ 0 h 870102"/>
              <a:gd name="connsiteX2" fmla="*/ 676781 w 812140"/>
              <a:gd name="connsiteY2" fmla="*/ 0 h 870102"/>
              <a:gd name="connsiteX3" fmla="*/ 812140 w 812140"/>
              <a:gd name="connsiteY3" fmla="*/ 135359 h 870102"/>
              <a:gd name="connsiteX4" fmla="*/ 812140 w 812140"/>
              <a:gd name="connsiteY4" fmla="*/ 734743 h 870102"/>
              <a:gd name="connsiteX5" fmla="*/ 676781 w 812140"/>
              <a:gd name="connsiteY5" fmla="*/ 870102 h 870102"/>
              <a:gd name="connsiteX6" fmla="*/ 135359 w 812140"/>
              <a:gd name="connsiteY6" fmla="*/ 870102 h 870102"/>
              <a:gd name="connsiteX7" fmla="*/ 0 w 812140"/>
              <a:gd name="connsiteY7" fmla="*/ 734743 h 870102"/>
              <a:gd name="connsiteX8" fmla="*/ 0 w 812140"/>
              <a:gd name="connsiteY8" fmla="*/ 135359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140" h="870102" fill="none" extrusionOk="0">
                <a:moveTo>
                  <a:pt x="0" y="135359"/>
                </a:moveTo>
                <a:cubicBezTo>
                  <a:pt x="-32" y="47711"/>
                  <a:pt x="56765" y="-1582"/>
                  <a:pt x="135359" y="0"/>
                </a:cubicBezTo>
                <a:cubicBezTo>
                  <a:pt x="268314" y="6231"/>
                  <a:pt x="502257" y="18663"/>
                  <a:pt x="676781" y="0"/>
                </a:cubicBezTo>
                <a:cubicBezTo>
                  <a:pt x="744513" y="-3418"/>
                  <a:pt x="800143" y="71223"/>
                  <a:pt x="812140" y="135359"/>
                </a:cubicBezTo>
                <a:cubicBezTo>
                  <a:pt x="794005" y="361512"/>
                  <a:pt x="791947" y="604660"/>
                  <a:pt x="812140" y="734743"/>
                </a:cubicBezTo>
                <a:cubicBezTo>
                  <a:pt x="813551" y="800023"/>
                  <a:pt x="756603" y="871404"/>
                  <a:pt x="676781" y="870102"/>
                </a:cubicBezTo>
                <a:cubicBezTo>
                  <a:pt x="433966" y="849653"/>
                  <a:pt x="338132" y="861295"/>
                  <a:pt x="135359" y="870102"/>
                </a:cubicBezTo>
                <a:cubicBezTo>
                  <a:pt x="54313" y="869485"/>
                  <a:pt x="15594" y="801834"/>
                  <a:pt x="0" y="734743"/>
                </a:cubicBezTo>
                <a:cubicBezTo>
                  <a:pt x="-18122" y="557909"/>
                  <a:pt x="-10329" y="274589"/>
                  <a:pt x="0" y="135359"/>
                </a:cubicBezTo>
                <a:close/>
              </a:path>
              <a:path w="812140" h="870102" stroke="0" extrusionOk="0">
                <a:moveTo>
                  <a:pt x="0" y="135359"/>
                </a:moveTo>
                <a:cubicBezTo>
                  <a:pt x="8712" y="48087"/>
                  <a:pt x="58343" y="16821"/>
                  <a:pt x="135359" y="0"/>
                </a:cubicBezTo>
                <a:cubicBezTo>
                  <a:pt x="395506" y="-20718"/>
                  <a:pt x="534639" y="11766"/>
                  <a:pt x="676781" y="0"/>
                </a:cubicBezTo>
                <a:cubicBezTo>
                  <a:pt x="763936" y="1401"/>
                  <a:pt x="813975" y="57192"/>
                  <a:pt x="812140" y="135359"/>
                </a:cubicBezTo>
                <a:cubicBezTo>
                  <a:pt x="801601" y="320831"/>
                  <a:pt x="811299" y="523326"/>
                  <a:pt x="812140" y="734743"/>
                </a:cubicBezTo>
                <a:cubicBezTo>
                  <a:pt x="814948" y="800088"/>
                  <a:pt x="755522" y="872912"/>
                  <a:pt x="676781" y="870102"/>
                </a:cubicBezTo>
                <a:cubicBezTo>
                  <a:pt x="503744" y="853109"/>
                  <a:pt x="354770" y="849917"/>
                  <a:pt x="135359" y="870102"/>
                </a:cubicBezTo>
                <a:cubicBezTo>
                  <a:pt x="51260" y="878639"/>
                  <a:pt x="-4801" y="812831"/>
                  <a:pt x="0" y="734743"/>
                </a:cubicBezTo>
                <a:cubicBezTo>
                  <a:pt x="-17642" y="536465"/>
                  <a:pt x="24553" y="256131"/>
                  <a:pt x="0" y="13535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جدا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9E30DE-4CD6-DA50-41E8-5468FF437066}"/>
              </a:ext>
            </a:extLst>
          </p:cNvPr>
          <p:cNvSpPr/>
          <p:nvPr/>
        </p:nvSpPr>
        <p:spPr>
          <a:xfrm>
            <a:off x="6994362" y="4088070"/>
            <a:ext cx="2276206" cy="1145606"/>
          </a:xfrm>
          <a:custGeom>
            <a:avLst/>
            <a:gdLst>
              <a:gd name="connsiteX0" fmla="*/ 0 w 2276206"/>
              <a:gd name="connsiteY0" fmla="*/ 190938 h 1145606"/>
              <a:gd name="connsiteX1" fmla="*/ 190938 w 2276206"/>
              <a:gd name="connsiteY1" fmla="*/ 0 h 1145606"/>
              <a:gd name="connsiteX2" fmla="*/ 803438 w 2276206"/>
              <a:gd name="connsiteY2" fmla="*/ 0 h 1145606"/>
              <a:gd name="connsiteX3" fmla="*/ 1453825 w 2276206"/>
              <a:gd name="connsiteY3" fmla="*/ 0 h 1145606"/>
              <a:gd name="connsiteX4" fmla="*/ 2085268 w 2276206"/>
              <a:gd name="connsiteY4" fmla="*/ 0 h 1145606"/>
              <a:gd name="connsiteX5" fmla="*/ 2276206 w 2276206"/>
              <a:gd name="connsiteY5" fmla="*/ 190938 h 1145606"/>
              <a:gd name="connsiteX6" fmla="*/ 2276206 w 2276206"/>
              <a:gd name="connsiteY6" fmla="*/ 572803 h 1145606"/>
              <a:gd name="connsiteX7" fmla="*/ 2276206 w 2276206"/>
              <a:gd name="connsiteY7" fmla="*/ 954668 h 1145606"/>
              <a:gd name="connsiteX8" fmla="*/ 2085268 w 2276206"/>
              <a:gd name="connsiteY8" fmla="*/ 1145606 h 1145606"/>
              <a:gd name="connsiteX9" fmla="*/ 1491711 w 2276206"/>
              <a:gd name="connsiteY9" fmla="*/ 1145606 h 1145606"/>
              <a:gd name="connsiteX10" fmla="*/ 898155 w 2276206"/>
              <a:gd name="connsiteY10" fmla="*/ 1145606 h 1145606"/>
              <a:gd name="connsiteX11" fmla="*/ 190938 w 2276206"/>
              <a:gd name="connsiteY11" fmla="*/ 1145606 h 1145606"/>
              <a:gd name="connsiteX12" fmla="*/ 0 w 2276206"/>
              <a:gd name="connsiteY12" fmla="*/ 954668 h 1145606"/>
              <a:gd name="connsiteX13" fmla="*/ 0 w 2276206"/>
              <a:gd name="connsiteY13" fmla="*/ 580440 h 1145606"/>
              <a:gd name="connsiteX14" fmla="*/ 0 w 2276206"/>
              <a:gd name="connsiteY14" fmla="*/ 190938 h 114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6206" h="1145606" fill="none" extrusionOk="0">
                <a:moveTo>
                  <a:pt x="0" y="190938"/>
                </a:moveTo>
                <a:cubicBezTo>
                  <a:pt x="3394" y="62698"/>
                  <a:pt x="101235" y="4047"/>
                  <a:pt x="190938" y="0"/>
                </a:cubicBezTo>
                <a:cubicBezTo>
                  <a:pt x="490625" y="-18778"/>
                  <a:pt x="561989" y="-837"/>
                  <a:pt x="803438" y="0"/>
                </a:cubicBezTo>
                <a:cubicBezTo>
                  <a:pt x="1044887" y="837"/>
                  <a:pt x="1196258" y="-25997"/>
                  <a:pt x="1453825" y="0"/>
                </a:cubicBezTo>
                <a:cubicBezTo>
                  <a:pt x="1711392" y="25997"/>
                  <a:pt x="1951460" y="-23394"/>
                  <a:pt x="2085268" y="0"/>
                </a:cubicBezTo>
                <a:cubicBezTo>
                  <a:pt x="2205586" y="7322"/>
                  <a:pt x="2276649" y="92612"/>
                  <a:pt x="2276206" y="190938"/>
                </a:cubicBezTo>
                <a:cubicBezTo>
                  <a:pt x="2267026" y="356129"/>
                  <a:pt x="2281512" y="433777"/>
                  <a:pt x="2276206" y="572803"/>
                </a:cubicBezTo>
                <a:cubicBezTo>
                  <a:pt x="2270900" y="711830"/>
                  <a:pt x="2274803" y="818471"/>
                  <a:pt x="2276206" y="954668"/>
                </a:cubicBezTo>
                <a:cubicBezTo>
                  <a:pt x="2279883" y="1035977"/>
                  <a:pt x="2179448" y="1139417"/>
                  <a:pt x="2085268" y="1145606"/>
                </a:cubicBezTo>
                <a:cubicBezTo>
                  <a:pt x="1858235" y="1169962"/>
                  <a:pt x="1674799" y="1168486"/>
                  <a:pt x="1491711" y="1145606"/>
                </a:cubicBezTo>
                <a:cubicBezTo>
                  <a:pt x="1308623" y="1122726"/>
                  <a:pt x="1072707" y="1167418"/>
                  <a:pt x="898155" y="1145606"/>
                </a:cubicBezTo>
                <a:cubicBezTo>
                  <a:pt x="723603" y="1123794"/>
                  <a:pt x="504714" y="1157438"/>
                  <a:pt x="190938" y="1145606"/>
                </a:cubicBezTo>
                <a:cubicBezTo>
                  <a:pt x="108144" y="1136308"/>
                  <a:pt x="14488" y="1073018"/>
                  <a:pt x="0" y="954668"/>
                </a:cubicBezTo>
                <a:cubicBezTo>
                  <a:pt x="4061" y="871869"/>
                  <a:pt x="-3389" y="745369"/>
                  <a:pt x="0" y="580440"/>
                </a:cubicBezTo>
                <a:cubicBezTo>
                  <a:pt x="3389" y="415511"/>
                  <a:pt x="18359" y="298895"/>
                  <a:pt x="0" y="190938"/>
                </a:cubicBezTo>
                <a:close/>
              </a:path>
              <a:path w="2276206" h="1145606" stroke="0" extrusionOk="0">
                <a:moveTo>
                  <a:pt x="0" y="190938"/>
                </a:moveTo>
                <a:cubicBezTo>
                  <a:pt x="4185" y="79474"/>
                  <a:pt x="83249" y="16658"/>
                  <a:pt x="190938" y="0"/>
                </a:cubicBezTo>
                <a:cubicBezTo>
                  <a:pt x="489088" y="-21104"/>
                  <a:pt x="634663" y="-24714"/>
                  <a:pt x="822381" y="0"/>
                </a:cubicBezTo>
                <a:cubicBezTo>
                  <a:pt x="1010099" y="24714"/>
                  <a:pt x="1267760" y="6570"/>
                  <a:pt x="1491711" y="0"/>
                </a:cubicBezTo>
                <a:cubicBezTo>
                  <a:pt x="1715662" y="-6570"/>
                  <a:pt x="1953166" y="-8316"/>
                  <a:pt x="2085268" y="0"/>
                </a:cubicBezTo>
                <a:cubicBezTo>
                  <a:pt x="2186695" y="5407"/>
                  <a:pt x="2276010" y="82227"/>
                  <a:pt x="2276206" y="190938"/>
                </a:cubicBezTo>
                <a:cubicBezTo>
                  <a:pt x="2264307" y="300597"/>
                  <a:pt x="2272105" y="377031"/>
                  <a:pt x="2276206" y="557528"/>
                </a:cubicBezTo>
                <a:cubicBezTo>
                  <a:pt x="2280308" y="738025"/>
                  <a:pt x="2266693" y="765305"/>
                  <a:pt x="2276206" y="954668"/>
                </a:cubicBezTo>
                <a:cubicBezTo>
                  <a:pt x="2259534" y="1075355"/>
                  <a:pt x="2172776" y="1158056"/>
                  <a:pt x="2085268" y="1145606"/>
                </a:cubicBezTo>
                <a:cubicBezTo>
                  <a:pt x="1936669" y="1141065"/>
                  <a:pt x="1735224" y="1119194"/>
                  <a:pt x="1453825" y="1145606"/>
                </a:cubicBezTo>
                <a:cubicBezTo>
                  <a:pt x="1172426" y="1172018"/>
                  <a:pt x="1020821" y="1132724"/>
                  <a:pt x="879211" y="1145606"/>
                </a:cubicBezTo>
                <a:cubicBezTo>
                  <a:pt x="737601" y="1158488"/>
                  <a:pt x="358698" y="1164613"/>
                  <a:pt x="190938" y="1145606"/>
                </a:cubicBezTo>
                <a:cubicBezTo>
                  <a:pt x="83053" y="1150591"/>
                  <a:pt x="-11763" y="1067288"/>
                  <a:pt x="0" y="954668"/>
                </a:cubicBezTo>
                <a:cubicBezTo>
                  <a:pt x="15306" y="782734"/>
                  <a:pt x="-6879" y="661599"/>
                  <a:pt x="0" y="588078"/>
                </a:cubicBezTo>
                <a:cubicBezTo>
                  <a:pt x="6879" y="514557"/>
                  <a:pt x="7965" y="386570"/>
                  <a:pt x="0" y="19093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Debt/Equity</a:t>
            </a:r>
            <a:endParaRPr lang="ar-EG" sz="20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20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النسبة ستكون قريبة من نسبة الديون للأصول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1D29CB-82BB-1420-73E5-166846DC4733}"/>
              </a:ext>
            </a:extLst>
          </p:cNvPr>
          <p:cNvSpPr/>
          <p:nvPr/>
        </p:nvSpPr>
        <p:spPr>
          <a:xfrm>
            <a:off x="4067264" y="2519280"/>
            <a:ext cx="1038337" cy="870102"/>
          </a:xfrm>
          <a:custGeom>
            <a:avLst/>
            <a:gdLst>
              <a:gd name="connsiteX0" fmla="*/ 0 w 1038337"/>
              <a:gd name="connsiteY0" fmla="*/ 145020 h 870102"/>
              <a:gd name="connsiteX1" fmla="*/ 145020 w 1038337"/>
              <a:gd name="connsiteY1" fmla="*/ 0 h 870102"/>
              <a:gd name="connsiteX2" fmla="*/ 504203 w 1038337"/>
              <a:gd name="connsiteY2" fmla="*/ 0 h 870102"/>
              <a:gd name="connsiteX3" fmla="*/ 893317 w 1038337"/>
              <a:gd name="connsiteY3" fmla="*/ 0 h 870102"/>
              <a:gd name="connsiteX4" fmla="*/ 1038337 w 1038337"/>
              <a:gd name="connsiteY4" fmla="*/ 145020 h 870102"/>
              <a:gd name="connsiteX5" fmla="*/ 1038337 w 1038337"/>
              <a:gd name="connsiteY5" fmla="*/ 725082 h 870102"/>
              <a:gd name="connsiteX6" fmla="*/ 893317 w 1038337"/>
              <a:gd name="connsiteY6" fmla="*/ 870102 h 870102"/>
              <a:gd name="connsiteX7" fmla="*/ 534134 w 1038337"/>
              <a:gd name="connsiteY7" fmla="*/ 870102 h 870102"/>
              <a:gd name="connsiteX8" fmla="*/ 145020 w 1038337"/>
              <a:gd name="connsiteY8" fmla="*/ 870102 h 870102"/>
              <a:gd name="connsiteX9" fmla="*/ 0 w 1038337"/>
              <a:gd name="connsiteY9" fmla="*/ 725082 h 870102"/>
              <a:gd name="connsiteX10" fmla="*/ 0 w 1038337"/>
              <a:gd name="connsiteY10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870102" fill="none" extrusionOk="0">
                <a:moveTo>
                  <a:pt x="0" y="145020"/>
                </a:moveTo>
                <a:cubicBezTo>
                  <a:pt x="-8619" y="82586"/>
                  <a:pt x="54159" y="6563"/>
                  <a:pt x="145020" y="0"/>
                </a:cubicBezTo>
                <a:cubicBezTo>
                  <a:pt x="288329" y="6998"/>
                  <a:pt x="332254" y="-14798"/>
                  <a:pt x="504203" y="0"/>
                </a:cubicBezTo>
                <a:cubicBezTo>
                  <a:pt x="676152" y="14798"/>
                  <a:pt x="807883" y="-14172"/>
                  <a:pt x="893317" y="0"/>
                </a:cubicBezTo>
                <a:cubicBezTo>
                  <a:pt x="975266" y="-12470"/>
                  <a:pt x="1055250" y="69275"/>
                  <a:pt x="1038337" y="145020"/>
                </a:cubicBezTo>
                <a:cubicBezTo>
                  <a:pt x="1026191" y="321347"/>
                  <a:pt x="1011886" y="545283"/>
                  <a:pt x="1038337" y="725082"/>
                </a:cubicBezTo>
                <a:cubicBezTo>
                  <a:pt x="1035328" y="804879"/>
                  <a:pt x="987748" y="863053"/>
                  <a:pt x="893317" y="870102"/>
                </a:cubicBezTo>
                <a:cubicBezTo>
                  <a:pt x="741897" y="883536"/>
                  <a:pt x="664514" y="871372"/>
                  <a:pt x="534134" y="870102"/>
                </a:cubicBezTo>
                <a:cubicBezTo>
                  <a:pt x="403754" y="868832"/>
                  <a:pt x="333666" y="858828"/>
                  <a:pt x="145020" y="870102"/>
                </a:cubicBezTo>
                <a:cubicBezTo>
                  <a:pt x="60871" y="875812"/>
                  <a:pt x="8206" y="804178"/>
                  <a:pt x="0" y="725082"/>
                </a:cubicBezTo>
                <a:cubicBezTo>
                  <a:pt x="-23323" y="581807"/>
                  <a:pt x="-12492" y="334834"/>
                  <a:pt x="0" y="145020"/>
                </a:cubicBezTo>
                <a:close/>
              </a:path>
              <a:path w="1038337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77485" y="16588"/>
                  <a:pt x="385389" y="730"/>
                  <a:pt x="519169" y="0"/>
                </a:cubicBezTo>
                <a:cubicBezTo>
                  <a:pt x="652949" y="-730"/>
                  <a:pt x="710947" y="4130"/>
                  <a:pt x="893317" y="0"/>
                </a:cubicBezTo>
                <a:cubicBezTo>
                  <a:pt x="969686" y="-4117"/>
                  <a:pt x="1047747" y="60990"/>
                  <a:pt x="1038337" y="145020"/>
                </a:cubicBezTo>
                <a:cubicBezTo>
                  <a:pt x="1060537" y="400070"/>
                  <a:pt x="1022585" y="444268"/>
                  <a:pt x="1038337" y="725082"/>
                </a:cubicBezTo>
                <a:cubicBezTo>
                  <a:pt x="1034929" y="809898"/>
                  <a:pt x="990822" y="866434"/>
                  <a:pt x="893317" y="870102"/>
                </a:cubicBezTo>
                <a:cubicBezTo>
                  <a:pt x="785469" y="881681"/>
                  <a:pt x="612523" y="854980"/>
                  <a:pt x="534134" y="870102"/>
                </a:cubicBezTo>
                <a:cubicBezTo>
                  <a:pt x="455745" y="885224"/>
                  <a:pt x="329286" y="864552"/>
                  <a:pt x="145020" y="870102"/>
                </a:cubicBezTo>
                <a:cubicBezTo>
                  <a:pt x="72754" y="882312"/>
                  <a:pt x="-3047" y="819068"/>
                  <a:pt x="0" y="725082"/>
                </a:cubicBezTo>
                <a:cubicBezTo>
                  <a:pt x="15193" y="554768"/>
                  <a:pt x="20999" y="271421"/>
                  <a:pt x="0" y="14502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7EC884-79ED-C5EB-390D-24CBB5D64EBB}"/>
              </a:ext>
            </a:extLst>
          </p:cNvPr>
          <p:cNvSpPr/>
          <p:nvPr/>
        </p:nvSpPr>
        <p:spPr>
          <a:xfrm>
            <a:off x="9323224" y="2124103"/>
            <a:ext cx="1038337" cy="870102"/>
          </a:xfrm>
          <a:custGeom>
            <a:avLst/>
            <a:gdLst>
              <a:gd name="connsiteX0" fmla="*/ 0 w 1038337"/>
              <a:gd name="connsiteY0" fmla="*/ 145020 h 870102"/>
              <a:gd name="connsiteX1" fmla="*/ 145020 w 1038337"/>
              <a:gd name="connsiteY1" fmla="*/ 0 h 870102"/>
              <a:gd name="connsiteX2" fmla="*/ 504203 w 1038337"/>
              <a:gd name="connsiteY2" fmla="*/ 0 h 870102"/>
              <a:gd name="connsiteX3" fmla="*/ 893317 w 1038337"/>
              <a:gd name="connsiteY3" fmla="*/ 0 h 870102"/>
              <a:gd name="connsiteX4" fmla="*/ 1038337 w 1038337"/>
              <a:gd name="connsiteY4" fmla="*/ 145020 h 870102"/>
              <a:gd name="connsiteX5" fmla="*/ 1038337 w 1038337"/>
              <a:gd name="connsiteY5" fmla="*/ 725082 h 870102"/>
              <a:gd name="connsiteX6" fmla="*/ 893317 w 1038337"/>
              <a:gd name="connsiteY6" fmla="*/ 870102 h 870102"/>
              <a:gd name="connsiteX7" fmla="*/ 534134 w 1038337"/>
              <a:gd name="connsiteY7" fmla="*/ 870102 h 870102"/>
              <a:gd name="connsiteX8" fmla="*/ 145020 w 1038337"/>
              <a:gd name="connsiteY8" fmla="*/ 870102 h 870102"/>
              <a:gd name="connsiteX9" fmla="*/ 0 w 1038337"/>
              <a:gd name="connsiteY9" fmla="*/ 725082 h 870102"/>
              <a:gd name="connsiteX10" fmla="*/ 0 w 1038337"/>
              <a:gd name="connsiteY10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870102" fill="none" extrusionOk="0">
                <a:moveTo>
                  <a:pt x="0" y="145020"/>
                </a:moveTo>
                <a:cubicBezTo>
                  <a:pt x="-8619" y="82586"/>
                  <a:pt x="54159" y="6563"/>
                  <a:pt x="145020" y="0"/>
                </a:cubicBezTo>
                <a:cubicBezTo>
                  <a:pt x="288329" y="6998"/>
                  <a:pt x="332254" y="-14798"/>
                  <a:pt x="504203" y="0"/>
                </a:cubicBezTo>
                <a:cubicBezTo>
                  <a:pt x="676152" y="14798"/>
                  <a:pt x="807883" y="-14172"/>
                  <a:pt x="893317" y="0"/>
                </a:cubicBezTo>
                <a:cubicBezTo>
                  <a:pt x="975266" y="-12470"/>
                  <a:pt x="1055250" y="69275"/>
                  <a:pt x="1038337" y="145020"/>
                </a:cubicBezTo>
                <a:cubicBezTo>
                  <a:pt x="1026191" y="321347"/>
                  <a:pt x="1011886" y="545283"/>
                  <a:pt x="1038337" y="725082"/>
                </a:cubicBezTo>
                <a:cubicBezTo>
                  <a:pt x="1035328" y="804879"/>
                  <a:pt x="987748" y="863053"/>
                  <a:pt x="893317" y="870102"/>
                </a:cubicBezTo>
                <a:cubicBezTo>
                  <a:pt x="741897" y="883536"/>
                  <a:pt x="664514" y="871372"/>
                  <a:pt x="534134" y="870102"/>
                </a:cubicBezTo>
                <a:cubicBezTo>
                  <a:pt x="403754" y="868832"/>
                  <a:pt x="333666" y="858828"/>
                  <a:pt x="145020" y="870102"/>
                </a:cubicBezTo>
                <a:cubicBezTo>
                  <a:pt x="60871" y="875812"/>
                  <a:pt x="8206" y="804178"/>
                  <a:pt x="0" y="725082"/>
                </a:cubicBezTo>
                <a:cubicBezTo>
                  <a:pt x="-23323" y="581807"/>
                  <a:pt x="-12492" y="334834"/>
                  <a:pt x="0" y="145020"/>
                </a:cubicBezTo>
                <a:close/>
              </a:path>
              <a:path w="1038337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77485" y="16588"/>
                  <a:pt x="385389" y="730"/>
                  <a:pt x="519169" y="0"/>
                </a:cubicBezTo>
                <a:cubicBezTo>
                  <a:pt x="652949" y="-730"/>
                  <a:pt x="710947" y="4130"/>
                  <a:pt x="893317" y="0"/>
                </a:cubicBezTo>
                <a:cubicBezTo>
                  <a:pt x="969686" y="-4117"/>
                  <a:pt x="1047747" y="60990"/>
                  <a:pt x="1038337" y="145020"/>
                </a:cubicBezTo>
                <a:cubicBezTo>
                  <a:pt x="1060537" y="400070"/>
                  <a:pt x="1022585" y="444268"/>
                  <a:pt x="1038337" y="725082"/>
                </a:cubicBezTo>
                <a:cubicBezTo>
                  <a:pt x="1034929" y="809898"/>
                  <a:pt x="990822" y="866434"/>
                  <a:pt x="893317" y="870102"/>
                </a:cubicBezTo>
                <a:cubicBezTo>
                  <a:pt x="785469" y="881681"/>
                  <a:pt x="612523" y="854980"/>
                  <a:pt x="534134" y="870102"/>
                </a:cubicBezTo>
                <a:cubicBezTo>
                  <a:pt x="455745" y="885224"/>
                  <a:pt x="329286" y="864552"/>
                  <a:pt x="145020" y="870102"/>
                </a:cubicBezTo>
                <a:cubicBezTo>
                  <a:pt x="72754" y="882312"/>
                  <a:pt x="-3047" y="819068"/>
                  <a:pt x="0" y="725082"/>
                </a:cubicBezTo>
                <a:cubicBezTo>
                  <a:pt x="15193" y="554768"/>
                  <a:pt x="20999" y="271421"/>
                  <a:pt x="0" y="14502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57796F-A5D0-38DA-E7FE-9FF74AA7E376}"/>
              </a:ext>
            </a:extLst>
          </p:cNvPr>
          <p:cNvSpPr/>
          <p:nvPr/>
        </p:nvSpPr>
        <p:spPr>
          <a:xfrm>
            <a:off x="3775187" y="3717252"/>
            <a:ext cx="1547059" cy="870102"/>
          </a:xfrm>
          <a:custGeom>
            <a:avLst/>
            <a:gdLst>
              <a:gd name="connsiteX0" fmla="*/ 0 w 1547059"/>
              <a:gd name="connsiteY0" fmla="*/ 145020 h 870102"/>
              <a:gd name="connsiteX1" fmla="*/ 145020 w 1547059"/>
              <a:gd name="connsiteY1" fmla="*/ 0 h 870102"/>
              <a:gd name="connsiteX2" fmla="*/ 748389 w 1547059"/>
              <a:gd name="connsiteY2" fmla="*/ 0 h 870102"/>
              <a:gd name="connsiteX3" fmla="*/ 1402039 w 1547059"/>
              <a:gd name="connsiteY3" fmla="*/ 0 h 870102"/>
              <a:gd name="connsiteX4" fmla="*/ 1547059 w 1547059"/>
              <a:gd name="connsiteY4" fmla="*/ 145020 h 870102"/>
              <a:gd name="connsiteX5" fmla="*/ 1547059 w 1547059"/>
              <a:gd name="connsiteY5" fmla="*/ 725082 h 870102"/>
              <a:gd name="connsiteX6" fmla="*/ 1402039 w 1547059"/>
              <a:gd name="connsiteY6" fmla="*/ 870102 h 870102"/>
              <a:gd name="connsiteX7" fmla="*/ 798670 w 1547059"/>
              <a:gd name="connsiteY7" fmla="*/ 870102 h 870102"/>
              <a:gd name="connsiteX8" fmla="*/ 145020 w 1547059"/>
              <a:gd name="connsiteY8" fmla="*/ 870102 h 870102"/>
              <a:gd name="connsiteX9" fmla="*/ 0 w 1547059"/>
              <a:gd name="connsiteY9" fmla="*/ 725082 h 870102"/>
              <a:gd name="connsiteX10" fmla="*/ 0 w 1547059"/>
              <a:gd name="connsiteY10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7059" h="870102" fill="none" extrusionOk="0">
                <a:moveTo>
                  <a:pt x="0" y="145020"/>
                </a:moveTo>
                <a:cubicBezTo>
                  <a:pt x="-8619" y="82586"/>
                  <a:pt x="54159" y="6563"/>
                  <a:pt x="145020" y="0"/>
                </a:cubicBezTo>
                <a:cubicBezTo>
                  <a:pt x="446002" y="-12806"/>
                  <a:pt x="519947" y="27700"/>
                  <a:pt x="748389" y="0"/>
                </a:cubicBezTo>
                <a:cubicBezTo>
                  <a:pt x="976831" y="-27700"/>
                  <a:pt x="1100912" y="-21709"/>
                  <a:pt x="1402039" y="0"/>
                </a:cubicBezTo>
                <a:cubicBezTo>
                  <a:pt x="1483988" y="-12470"/>
                  <a:pt x="1563972" y="69275"/>
                  <a:pt x="1547059" y="145020"/>
                </a:cubicBezTo>
                <a:cubicBezTo>
                  <a:pt x="1534913" y="321347"/>
                  <a:pt x="1520608" y="545283"/>
                  <a:pt x="1547059" y="725082"/>
                </a:cubicBezTo>
                <a:cubicBezTo>
                  <a:pt x="1544050" y="804879"/>
                  <a:pt x="1496470" y="863053"/>
                  <a:pt x="1402039" y="870102"/>
                </a:cubicBezTo>
                <a:cubicBezTo>
                  <a:pt x="1121891" y="891061"/>
                  <a:pt x="1046216" y="883345"/>
                  <a:pt x="798670" y="870102"/>
                </a:cubicBezTo>
                <a:cubicBezTo>
                  <a:pt x="551124" y="856859"/>
                  <a:pt x="440950" y="844986"/>
                  <a:pt x="145020" y="870102"/>
                </a:cubicBezTo>
                <a:cubicBezTo>
                  <a:pt x="60871" y="875812"/>
                  <a:pt x="8206" y="804178"/>
                  <a:pt x="0" y="725082"/>
                </a:cubicBezTo>
                <a:cubicBezTo>
                  <a:pt x="-23323" y="581807"/>
                  <a:pt x="-12492" y="334834"/>
                  <a:pt x="0" y="145020"/>
                </a:cubicBezTo>
                <a:close/>
              </a:path>
              <a:path w="1547059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73587" y="-29439"/>
                  <a:pt x="569770" y="-16260"/>
                  <a:pt x="773530" y="0"/>
                </a:cubicBezTo>
                <a:cubicBezTo>
                  <a:pt x="977290" y="16260"/>
                  <a:pt x="1129261" y="22981"/>
                  <a:pt x="1402039" y="0"/>
                </a:cubicBezTo>
                <a:cubicBezTo>
                  <a:pt x="1478408" y="-4117"/>
                  <a:pt x="1556469" y="60990"/>
                  <a:pt x="1547059" y="145020"/>
                </a:cubicBezTo>
                <a:cubicBezTo>
                  <a:pt x="1569259" y="400070"/>
                  <a:pt x="1531307" y="444268"/>
                  <a:pt x="1547059" y="725082"/>
                </a:cubicBezTo>
                <a:cubicBezTo>
                  <a:pt x="1543651" y="809898"/>
                  <a:pt x="1499544" y="866434"/>
                  <a:pt x="1402039" y="870102"/>
                </a:cubicBezTo>
                <a:cubicBezTo>
                  <a:pt x="1256447" y="890946"/>
                  <a:pt x="1016447" y="885071"/>
                  <a:pt x="798670" y="870102"/>
                </a:cubicBezTo>
                <a:cubicBezTo>
                  <a:pt x="580893" y="855133"/>
                  <a:pt x="415204" y="867936"/>
                  <a:pt x="145020" y="870102"/>
                </a:cubicBezTo>
                <a:cubicBezTo>
                  <a:pt x="72754" y="882312"/>
                  <a:pt x="-3047" y="819068"/>
                  <a:pt x="0" y="725082"/>
                </a:cubicBezTo>
                <a:cubicBezTo>
                  <a:pt x="15193" y="554768"/>
                  <a:pt x="20999" y="271421"/>
                  <a:pt x="0" y="14502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على الأصول منخفض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F9F78C-9836-EC92-8792-CB5F31FFC7B6}"/>
              </a:ext>
            </a:extLst>
          </p:cNvPr>
          <p:cNvSpPr/>
          <p:nvPr/>
        </p:nvSpPr>
        <p:spPr>
          <a:xfrm>
            <a:off x="3812902" y="4773703"/>
            <a:ext cx="1547059" cy="870102"/>
          </a:xfrm>
          <a:custGeom>
            <a:avLst/>
            <a:gdLst>
              <a:gd name="connsiteX0" fmla="*/ 0 w 1547059"/>
              <a:gd name="connsiteY0" fmla="*/ 145020 h 870102"/>
              <a:gd name="connsiteX1" fmla="*/ 145020 w 1547059"/>
              <a:gd name="connsiteY1" fmla="*/ 0 h 870102"/>
              <a:gd name="connsiteX2" fmla="*/ 748389 w 1547059"/>
              <a:gd name="connsiteY2" fmla="*/ 0 h 870102"/>
              <a:gd name="connsiteX3" fmla="*/ 1402039 w 1547059"/>
              <a:gd name="connsiteY3" fmla="*/ 0 h 870102"/>
              <a:gd name="connsiteX4" fmla="*/ 1547059 w 1547059"/>
              <a:gd name="connsiteY4" fmla="*/ 145020 h 870102"/>
              <a:gd name="connsiteX5" fmla="*/ 1547059 w 1547059"/>
              <a:gd name="connsiteY5" fmla="*/ 725082 h 870102"/>
              <a:gd name="connsiteX6" fmla="*/ 1402039 w 1547059"/>
              <a:gd name="connsiteY6" fmla="*/ 870102 h 870102"/>
              <a:gd name="connsiteX7" fmla="*/ 798670 w 1547059"/>
              <a:gd name="connsiteY7" fmla="*/ 870102 h 870102"/>
              <a:gd name="connsiteX8" fmla="*/ 145020 w 1547059"/>
              <a:gd name="connsiteY8" fmla="*/ 870102 h 870102"/>
              <a:gd name="connsiteX9" fmla="*/ 0 w 1547059"/>
              <a:gd name="connsiteY9" fmla="*/ 725082 h 870102"/>
              <a:gd name="connsiteX10" fmla="*/ 0 w 1547059"/>
              <a:gd name="connsiteY10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7059" h="870102" fill="none" extrusionOk="0">
                <a:moveTo>
                  <a:pt x="0" y="145020"/>
                </a:moveTo>
                <a:cubicBezTo>
                  <a:pt x="-8619" y="82586"/>
                  <a:pt x="54159" y="6563"/>
                  <a:pt x="145020" y="0"/>
                </a:cubicBezTo>
                <a:cubicBezTo>
                  <a:pt x="446002" y="-12806"/>
                  <a:pt x="519947" y="27700"/>
                  <a:pt x="748389" y="0"/>
                </a:cubicBezTo>
                <a:cubicBezTo>
                  <a:pt x="976831" y="-27700"/>
                  <a:pt x="1100912" y="-21709"/>
                  <a:pt x="1402039" y="0"/>
                </a:cubicBezTo>
                <a:cubicBezTo>
                  <a:pt x="1483988" y="-12470"/>
                  <a:pt x="1563972" y="69275"/>
                  <a:pt x="1547059" y="145020"/>
                </a:cubicBezTo>
                <a:cubicBezTo>
                  <a:pt x="1534913" y="321347"/>
                  <a:pt x="1520608" y="545283"/>
                  <a:pt x="1547059" y="725082"/>
                </a:cubicBezTo>
                <a:cubicBezTo>
                  <a:pt x="1544050" y="804879"/>
                  <a:pt x="1496470" y="863053"/>
                  <a:pt x="1402039" y="870102"/>
                </a:cubicBezTo>
                <a:cubicBezTo>
                  <a:pt x="1121891" y="891061"/>
                  <a:pt x="1046216" y="883345"/>
                  <a:pt x="798670" y="870102"/>
                </a:cubicBezTo>
                <a:cubicBezTo>
                  <a:pt x="551124" y="856859"/>
                  <a:pt x="440950" y="844986"/>
                  <a:pt x="145020" y="870102"/>
                </a:cubicBezTo>
                <a:cubicBezTo>
                  <a:pt x="60871" y="875812"/>
                  <a:pt x="8206" y="804178"/>
                  <a:pt x="0" y="725082"/>
                </a:cubicBezTo>
                <a:cubicBezTo>
                  <a:pt x="-23323" y="581807"/>
                  <a:pt x="-12492" y="334834"/>
                  <a:pt x="0" y="145020"/>
                </a:cubicBezTo>
                <a:close/>
              </a:path>
              <a:path w="1547059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73587" y="-29439"/>
                  <a:pt x="569770" y="-16260"/>
                  <a:pt x="773530" y="0"/>
                </a:cubicBezTo>
                <a:cubicBezTo>
                  <a:pt x="977290" y="16260"/>
                  <a:pt x="1129261" y="22981"/>
                  <a:pt x="1402039" y="0"/>
                </a:cubicBezTo>
                <a:cubicBezTo>
                  <a:pt x="1478408" y="-4117"/>
                  <a:pt x="1556469" y="60990"/>
                  <a:pt x="1547059" y="145020"/>
                </a:cubicBezTo>
                <a:cubicBezTo>
                  <a:pt x="1569259" y="400070"/>
                  <a:pt x="1531307" y="444268"/>
                  <a:pt x="1547059" y="725082"/>
                </a:cubicBezTo>
                <a:cubicBezTo>
                  <a:pt x="1543651" y="809898"/>
                  <a:pt x="1499544" y="866434"/>
                  <a:pt x="1402039" y="870102"/>
                </a:cubicBezTo>
                <a:cubicBezTo>
                  <a:pt x="1256447" y="890946"/>
                  <a:pt x="1016447" y="885071"/>
                  <a:pt x="798670" y="870102"/>
                </a:cubicBezTo>
                <a:cubicBezTo>
                  <a:pt x="580893" y="855133"/>
                  <a:pt x="415204" y="867936"/>
                  <a:pt x="145020" y="870102"/>
                </a:cubicBezTo>
                <a:cubicBezTo>
                  <a:pt x="72754" y="882312"/>
                  <a:pt x="-3047" y="819068"/>
                  <a:pt x="0" y="725082"/>
                </a:cubicBezTo>
                <a:cubicBezTo>
                  <a:pt x="15193" y="554768"/>
                  <a:pt x="20999" y="271421"/>
                  <a:pt x="0" y="14502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على الملكية مرتفع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5C3CE6-8AE2-173B-F440-15D78C4AA4B4}"/>
              </a:ext>
            </a:extLst>
          </p:cNvPr>
          <p:cNvSpPr/>
          <p:nvPr/>
        </p:nvSpPr>
        <p:spPr>
          <a:xfrm>
            <a:off x="9463802" y="3647737"/>
            <a:ext cx="1038337" cy="870102"/>
          </a:xfrm>
          <a:custGeom>
            <a:avLst/>
            <a:gdLst>
              <a:gd name="connsiteX0" fmla="*/ 0 w 1038337"/>
              <a:gd name="connsiteY0" fmla="*/ 145020 h 870102"/>
              <a:gd name="connsiteX1" fmla="*/ 145020 w 1038337"/>
              <a:gd name="connsiteY1" fmla="*/ 0 h 870102"/>
              <a:gd name="connsiteX2" fmla="*/ 504203 w 1038337"/>
              <a:gd name="connsiteY2" fmla="*/ 0 h 870102"/>
              <a:gd name="connsiteX3" fmla="*/ 893317 w 1038337"/>
              <a:gd name="connsiteY3" fmla="*/ 0 h 870102"/>
              <a:gd name="connsiteX4" fmla="*/ 1038337 w 1038337"/>
              <a:gd name="connsiteY4" fmla="*/ 145020 h 870102"/>
              <a:gd name="connsiteX5" fmla="*/ 1038337 w 1038337"/>
              <a:gd name="connsiteY5" fmla="*/ 725082 h 870102"/>
              <a:gd name="connsiteX6" fmla="*/ 893317 w 1038337"/>
              <a:gd name="connsiteY6" fmla="*/ 870102 h 870102"/>
              <a:gd name="connsiteX7" fmla="*/ 534134 w 1038337"/>
              <a:gd name="connsiteY7" fmla="*/ 870102 h 870102"/>
              <a:gd name="connsiteX8" fmla="*/ 145020 w 1038337"/>
              <a:gd name="connsiteY8" fmla="*/ 870102 h 870102"/>
              <a:gd name="connsiteX9" fmla="*/ 0 w 1038337"/>
              <a:gd name="connsiteY9" fmla="*/ 725082 h 870102"/>
              <a:gd name="connsiteX10" fmla="*/ 0 w 1038337"/>
              <a:gd name="connsiteY10" fmla="*/ 145020 h 87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870102" fill="none" extrusionOk="0">
                <a:moveTo>
                  <a:pt x="0" y="145020"/>
                </a:moveTo>
                <a:cubicBezTo>
                  <a:pt x="-8619" y="82586"/>
                  <a:pt x="54159" y="6563"/>
                  <a:pt x="145020" y="0"/>
                </a:cubicBezTo>
                <a:cubicBezTo>
                  <a:pt x="288329" y="6998"/>
                  <a:pt x="332254" y="-14798"/>
                  <a:pt x="504203" y="0"/>
                </a:cubicBezTo>
                <a:cubicBezTo>
                  <a:pt x="676152" y="14798"/>
                  <a:pt x="807883" y="-14172"/>
                  <a:pt x="893317" y="0"/>
                </a:cubicBezTo>
                <a:cubicBezTo>
                  <a:pt x="975266" y="-12470"/>
                  <a:pt x="1055250" y="69275"/>
                  <a:pt x="1038337" y="145020"/>
                </a:cubicBezTo>
                <a:cubicBezTo>
                  <a:pt x="1026191" y="321347"/>
                  <a:pt x="1011886" y="545283"/>
                  <a:pt x="1038337" y="725082"/>
                </a:cubicBezTo>
                <a:cubicBezTo>
                  <a:pt x="1035328" y="804879"/>
                  <a:pt x="987748" y="863053"/>
                  <a:pt x="893317" y="870102"/>
                </a:cubicBezTo>
                <a:cubicBezTo>
                  <a:pt x="741897" y="883536"/>
                  <a:pt x="664514" y="871372"/>
                  <a:pt x="534134" y="870102"/>
                </a:cubicBezTo>
                <a:cubicBezTo>
                  <a:pt x="403754" y="868832"/>
                  <a:pt x="333666" y="858828"/>
                  <a:pt x="145020" y="870102"/>
                </a:cubicBezTo>
                <a:cubicBezTo>
                  <a:pt x="60871" y="875812"/>
                  <a:pt x="8206" y="804178"/>
                  <a:pt x="0" y="725082"/>
                </a:cubicBezTo>
                <a:cubicBezTo>
                  <a:pt x="-23323" y="581807"/>
                  <a:pt x="-12492" y="334834"/>
                  <a:pt x="0" y="145020"/>
                </a:cubicBezTo>
                <a:close/>
              </a:path>
              <a:path w="1038337" h="870102" stroke="0" extrusionOk="0">
                <a:moveTo>
                  <a:pt x="0" y="145020"/>
                </a:moveTo>
                <a:cubicBezTo>
                  <a:pt x="9804" y="50843"/>
                  <a:pt x="63110" y="13542"/>
                  <a:pt x="145020" y="0"/>
                </a:cubicBezTo>
                <a:cubicBezTo>
                  <a:pt x="277485" y="16588"/>
                  <a:pt x="385389" y="730"/>
                  <a:pt x="519169" y="0"/>
                </a:cubicBezTo>
                <a:cubicBezTo>
                  <a:pt x="652949" y="-730"/>
                  <a:pt x="710947" y="4130"/>
                  <a:pt x="893317" y="0"/>
                </a:cubicBezTo>
                <a:cubicBezTo>
                  <a:pt x="969686" y="-4117"/>
                  <a:pt x="1047747" y="60990"/>
                  <a:pt x="1038337" y="145020"/>
                </a:cubicBezTo>
                <a:cubicBezTo>
                  <a:pt x="1060537" y="400070"/>
                  <a:pt x="1022585" y="444268"/>
                  <a:pt x="1038337" y="725082"/>
                </a:cubicBezTo>
                <a:cubicBezTo>
                  <a:pt x="1034929" y="809898"/>
                  <a:pt x="990822" y="866434"/>
                  <a:pt x="893317" y="870102"/>
                </a:cubicBezTo>
                <a:cubicBezTo>
                  <a:pt x="785469" y="881681"/>
                  <a:pt x="612523" y="854980"/>
                  <a:pt x="534134" y="870102"/>
                </a:cubicBezTo>
                <a:cubicBezTo>
                  <a:pt x="455745" y="885224"/>
                  <a:pt x="329286" y="864552"/>
                  <a:pt x="145020" y="870102"/>
                </a:cubicBezTo>
                <a:cubicBezTo>
                  <a:pt x="72754" y="882312"/>
                  <a:pt x="-3047" y="819068"/>
                  <a:pt x="0" y="725082"/>
                </a:cubicBezTo>
                <a:cubicBezTo>
                  <a:pt x="15193" y="554768"/>
                  <a:pt x="20999" y="271421"/>
                  <a:pt x="0" y="14502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العائد متقارب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D9DA59-665E-CE06-E8F0-6B0AFA16B814}"/>
              </a:ext>
            </a:extLst>
          </p:cNvPr>
          <p:cNvSpPr/>
          <p:nvPr/>
        </p:nvSpPr>
        <p:spPr>
          <a:xfrm>
            <a:off x="5492143" y="2595784"/>
            <a:ext cx="1038337" cy="717094"/>
          </a:xfrm>
          <a:custGeom>
            <a:avLst/>
            <a:gdLst>
              <a:gd name="connsiteX0" fmla="*/ 0 w 1038337"/>
              <a:gd name="connsiteY0" fmla="*/ 119518 h 717094"/>
              <a:gd name="connsiteX1" fmla="*/ 119518 w 1038337"/>
              <a:gd name="connsiteY1" fmla="*/ 0 h 717094"/>
              <a:gd name="connsiteX2" fmla="*/ 503182 w 1038337"/>
              <a:gd name="connsiteY2" fmla="*/ 0 h 717094"/>
              <a:gd name="connsiteX3" fmla="*/ 918819 w 1038337"/>
              <a:gd name="connsiteY3" fmla="*/ 0 h 717094"/>
              <a:gd name="connsiteX4" fmla="*/ 1038337 w 1038337"/>
              <a:gd name="connsiteY4" fmla="*/ 119518 h 717094"/>
              <a:gd name="connsiteX5" fmla="*/ 1038337 w 1038337"/>
              <a:gd name="connsiteY5" fmla="*/ 597576 h 717094"/>
              <a:gd name="connsiteX6" fmla="*/ 918819 w 1038337"/>
              <a:gd name="connsiteY6" fmla="*/ 717094 h 717094"/>
              <a:gd name="connsiteX7" fmla="*/ 535155 w 1038337"/>
              <a:gd name="connsiteY7" fmla="*/ 717094 h 717094"/>
              <a:gd name="connsiteX8" fmla="*/ 119518 w 1038337"/>
              <a:gd name="connsiteY8" fmla="*/ 717094 h 717094"/>
              <a:gd name="connsiteX9" fmla="*/ 0 w 1038337"/>
              <a:gd name="connsiteY9" fmla="*/ 597576 h 717094"/>
              <a:gd name="connsiteX10" fmla="*/ 0 w 1038337"/>
              <a:gd name="connsiteY10" fmla="*/ 119518 h 71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717094" fill="none" extrusionOk="0">
                <a:moveTo>
                  <a:pt x="0" y="119518"/>
                </a:moveTo>
                <a:cubicBezTo>
                  <a:pt x="-5312" y="64393"/>
                  <a:pt x="41048" y="7594"/>
                  <a:pt x="119518" y="0"/>
                </a:cubicBezTo>
                <a:cubicBezTo>
                  <a:pt x="209214" y="8317"/>
                  <a:pt x="328236" y="-15155"/>
                  <a:pt x="503182" y="0"/>
                </a:cubicBezTo>
                <a:cubicBezTo>
                  <a:pt x="678128" y="15155"/>
                  <a:pt x="781492" y="-17851"/>
                  <a:pt x="918819" y="0"/>
                </a:cubicBezTo>
                <a:cubicBezTo>
                  <a:pt x="985274" y="-3000"/>
                  <a:pt x="1040812" y="54146"/>
                  <a:pt x="1038337" y="119518"/>
                </a:cubicBezTo>
                <a:cubicBezTo>
                  <a:pt x="1018203" y="325220"/>
                  <a:pt x="1026711" y="363431"/>
                  <a:pt x="1038337" y="597576"/>
                </a:cubicBezTo>
                <a:cubicBezTo>
                  <a:pt x="1023333" y="662112"/>
                  <a:pt x="987477" y="715791"/>
                  <a:pt x="918819" y="717094"/>
                </a:cubicBezTo>
                <a:cubicBezTo>
                  <a:pt x="827414" y="735693"/>
                  <a:pt x="675274" y="716149"/>
                  <a:pt x="535155" y="717094"/>
                </a:cubicBezTo>
                <a:cubicBezTo>
                  <a:pt x="395036" y="718039"/>
                  <a:pt x="233359" y="717406"/>
                  <a:pt x="119518" y="717094"/>
                </a:cubicBezTo>
                <a:cubicBezTo>
                  <a:pt x="46441" y="727043"/>
                  <a:pt x="6501" y="662795"/>
                  <a:pt x="0" y="597576"/>
                </a:cubicBezTo>
                <a:cubicBezTo>
                  <a:pt x="-9349" y="450431"/>
                  <a:pt x="-1820" y="301637"/>
                  <a:pt x="0" y="119518"/>
                </a:cubicBezTo>
                <a:close/>
              </a:path>
              <a:path w="1038337" h="717094" stroke="0" extrusionOk="0">
                <a:moveTo>
                  <a:pt x="0" y="119518"/>
                </a:moveTo>
                <a:cubicBezTo>
                  <a:pt x="5883" y="45058"/>
                  <a:pt x="52701" y="6024"/>
                  <a:pt x="119518" y="0"/>
                </a:cubicBezTo>
                <a:cubicBezTo>
                  <a:pt x="201922" y="-18710"/>
                  <a:pt x="438993" y="-14330"/>
                  <a:pt x="519169" y="0"/>
                </a:cubicBezTo>
                <a:cubicBezTo>
                  <a:pt x="599345" y="14330"/>
                  <a:pt x="738996" y="-10065"/>
                  <a:pt x="918819" y="0"/>
                </a:cubicBezTo>
                <a:cubicBezTo>
                  <a:pt x="975539" y="-10271"/>
                  <a:pt x="1052998" y="47375"/>
                  <a:pt x="1038337" y="119518"/>
                </a:cubicBezTo>
                <a:cubicBezTo>
                  <a:pt x="1061485" y="357518"/>
                  <a:pt x="1044052" y="383704"/>
                  <a:pt x="1038337" y="597576"/>
                </a:cubicBezTo>
                <a:cubicBezTo>
                  <a:pt x="1031495" y="673069"/>
                  <a:pt x="993254" y="715319"/>
                  <a:pt x="918819" y="717094"/>
                </a:cubicBezTo>
                <a:cubicBezTo>
                  <a:pt x="764448" y="722379"/>
                  <a:pt x="654021" y="730638"/>
                  <a:pt x="535155" y="717094"/>
                </a:cubicBezTo>
                <a:cubicBezTo>
                  <a:pt x="416289" y="703550"/>
                  <a:pt x="310491" y="700804"/>
                  <a:pt x="119518" y="717094"/>
                </a:cubicBezTo>
                <a:cubicBezTo>
                  <a:pt x="60327" y="727730"/>
                  <a:pt x="-3298" y="678624"/>
                  <a:pt x="0" y="597576"/>
                </a:cubicBezTo>
                <a:cubicBezTo>
                  <a:pt x="-434" y="467769"/>
                  <a:pt x="-12993" y="278855"/>
                  <a:pt x="0" y="119518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75D18D-6EA2-FA65-B0A2-86EB0950B159}"/>
              </a:ext>
            </a:extLst>
          </p:cNvPr>
          <p:cNvSpPr/>
          <p:nvPr/>
        </p:nvSpPr>
        <p:spPr>
          <a:xfrm>
            <a:off x="10876898" y="2158694"/>
            <a:ext cx="1038337" cy="717094"/>
          </a:xfrm>
          <a:custGeom>
            <a:avLst/>
            <a:gdLst>
              <a:gd name="connsiteX0" fmla="*/ 0 w 1038337"/>
              <a:gd name="connsiteY0" fmla="*/ 119518 h 717094"/>
              <a:gd name="connsiteX1" fmla="*/ 119518 w 1038337"/>
              <a:gd name="connsiteY1" fmla="*/ 0 h 717094"/>
              <a:gd name="connsiteX2" fmla="*/ 503182 w 1038337"/>
              <a:gd name="connsiteY2" fmla="*/ 0 h 717094"/>
              <a:gd name="connsiteX3" fmla="*/ 918819 w 1038337"/>
              <a:gd name="connsiteY3" fmla="*/ 0 h 717094"/>
              <a:gd name="connsiteX4" fmla="*/ 1038337 w 1038337"/>
              <a:gd name="connsiteY4" fmla="*/ 119518 h 717094"/>
              <a:gd name="connsiteX5" fmla="*/ 1038337 w 1038337"/>
              <a:gd name="connsiteY5" fmla="*/ 597576 h 717094"/>
              <a:gd name="connsiteX6" fmla="*/ 918819 w 1038337"/>
              <a:gd name="connsiteY6" fmla="*/ 717094 h 717094"/>
              <a:gd name="connsiteX7" fmla="*/ 535155 w 1038337"/>
              <a:gd name="connsiteY7" fmla="*/ 717094 h 717094"/>
              <a:gd name="connsiteX8" fmla="*/ 119518 w 1038337"/>
              <a:gd name="connsiteY8" fmla="*/ 717094 h 717094"/>
              <a:gd name="connsiteX9" fmla="*/ 0 w 1038337"/>
              <a:gd name="connsiteY9" fmla="*/ 597576 h 717094"/>
              <a:gd name="connsiteX10" fmla="*/ 0 w 1038337"/>
              <a:gd name="connsiteY10" fmla="*/ 119518 h 71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717094" fill="none" extrusionOk="0">
                <a:moveTo>
                  <a:pt x="0" y="119518"/>
                </a:moveTo>
                <a:cubicBezTo>
                  <a:pt x="-5312" y="64393"/>
                  <a:pt x="41048" y="7594"/>
                  <a:pt x="119518" y="0"/>
                </a:cubicBezTo>
                <a:cubicBezTo>
                  <a:pt x="209214" y="8317"/>
                  <a:pt x="328236" y="-15155"/>
                  <a:pt x="503182" y="0"/>
                </a:cubicBezTo>
                <a:cubicBezTo>
                  <a:pt x="678128" y="15155"/>
                  <a:pt x="781492" y="-17851"/>
                  <a:pt x="918819" y="0"/>
                </a:cubicBezTo>
                <a:cubicBezTo>
                  <a:pt x="985274" y="-3000"/>
                  <a:pt x="1040812" y="54146"/>
                  <a:pt x="1038337" y="119518"/>
                </a:cubicBezTo>
                <a:cubicBezTo>
                  <a:pt x="1018203" y="325220"/>
                  <a:pt x="1026711" y="363431"/>
                  <a:pt x="1038337" y="597576"/>
                </a:cubicBezTo>
                <a:cubicBezTo>
                  <a:pt x="1023333" y="662112"/>
                  <a:pt x="987477" y="715791"/>
                  <a:pt x="918819" y="717094"/>
                </a:cubicBezTo>
                <a:cubicBezTo>
                  <a:pt x="827414" y="735693"/>
                  <a:pt x="675274" y="716149"/>
                  <a:pt x="535155" y="717094"/>
                </a:cubicBezTo>
                <a:cubicBezTo>
                  <a:pt x="395036" y="718039"/>
                  <a:pt x="233359" y="717406"/>
                  <a:pt x="119518" y="717094"/>
                </a:cubicBezTo>
                <a:cubicBezTo>
                  <a:pt x="46441" y="727043"/>
                  <a:pt x="6501" y="662795"/>
                  <a:pt x="0" y="597576"/>
                </a:cubicBezTo>
                <a:cubicBezTo>
                  <a:pt x="-9349" y="450431"/>
                  <a:pt x="-1820" y="301637"/>
                  <a:pt x="0" y="119518"/>
                </a:cubicBezTo>
                <a:close/>
              </a:path>
              <a:path w="1038337" h="717094" stroke="0" extrusionOk="0">
                <a:moveTo>
                  <a:pt x="0" y="119518"/>
                </a:moveTo>
                <a:cubicBezTo>
                  <a:pt x="5883" y="45058"/>
                  <a:pt x="52701" y="6024"/>
                  <a:pt x="119518" y="0"/>
                </a:cubicBezTo>
                <a:cubicBezTo>
                  <a:pt x="201922" y="-18710"/>
                  <a:pt x="438993" y="-14330"/>
                  <a:pt x="519169" y="0"/>
                </a:cubicBezTo>
                <a:cubicBezTo>
                  <a:pt x="599345" y="14330"/>
                  <a:pt x="738996" y="-10065"/>
                  <a:pt x="918819" y="0"/>
                </a:cubicBezTo>
                <a:cubicBezTo>
                  <a:pt x="975539" y="-10271"/>
                  <a:pt x="1052998" y="47375"/>
                  <a:pt x="1038337" y="119518"/>
                </a:cubicBezTo>
                <a:cubicBezTo>
                  <a:pt x="1061485" y="357518"/>
                  <a:pt x="1044052" y="383704"/>
                  <a:pt x="1038337" y="597576"/>
                </a:cubicBezTo>
                <a:cubicBezTo>
                  <a:pt x="1031495" y="673069"/>
                  <a:pt x="993254" y="715319"/>
                  <a:pt x="918819" y="717094"/>
                </a:cubicBezTo>
                <a:cubicBezTo>
                  <a:pt x="764448" y="722379"/>
                  <a:pt x="654021" y="730638"/>
                  <a:pt x="535155" y="717094"/>
                </a:cubicBezTo>
                <a:cubicBezTo>
                  <a:pt x="416289" y="703550"/>
                  <a:pt x="310491" y="700804"/>
                  <a:pt x="119518" y="717094"/>
                </a:cubicBezTo>
                <a:cubicBezTo>
                  <a:pt x="60327" y="727730"/>
                  <a:pt x="-3298" y="678624"/>
                  <a:pt x="0" y="597576"/>
                </a:cubicBezTo>
                <a:cubicBezTo>
                  <a:pt x="-434" y="467769"/>
                  <a:pt x="-12993" y="278855"/>
                  <a:pt x="0" y="119518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المخاطر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6F0343-E2FC-EDA0-E556-777C14B8DF77}"/>
              </a:ext>
            </a:extLst>
          </p:cNvPr>
          <p:cNvSpPr/>
          <p:nvPr/>
        </p:nvSpPr>
        <p:spPr>
          <a:xfrm>
            <a:off x="5515480" y="4199032"/>
            <a:ext cx="1038337" cy="717094"/>
          </a:xfrm>
          <a:custGeom>
            <a:avLst/>
            <a:gdLst>
              <a:gd name="connsiteX0" fmla="*/ 0 w 1038337"/>
              <a:gd name="connsiteY0" fmla="*/ 119518 h 717094"/>
              <a:gd name="connsiteX1" fmla="*/ 119518 w 1038337"/>
              <a:gd name="connsiteY1" fmla="*/ 0 h 717094"/>
              <a:gd name="connsiteX2" fmla="*/ 503182 w 1038337"/>
              <a:gd name="connsiteY2" fmla="*/ 0 h 717094"/>
              <a:gd name="connsiteX3" fmla="*/ 918819 w 1038337"/>
              <a:gd name="connsiteY3" fmla="*/ 0 h 717094"/>
              <a:gd name="connsiteX4" fmla="*/ 1038337 w 1038337"/>
              <a:gd name="connsiteY4" fmla="*/ 119518 h 717094"/>
              <a:gd name="connsiteX5" fmla="*/ 1038337 w 1038337"/>
              <a:gd name="connsiteY5" fmla="*/ 597576 h 717094"/>
              <a:gd name="connsiteX6" fmla="*/ 918819 w 1038337"/>
              <a:gd name="connsiteY6" fmla="*/ 717094 h 717094"/>
              <a:gd name="connsiteX7" fmla="*/ 535155 w 1038337"/>
              <a:gd name="connsiteY7" fmla="*/ 717094 h 717094"/>
              <a:gd name="connsiteX8" fmla="*/ 119518 w 1038337"/>
              <a:gd name="connsiteY8" fmla="*/ 717094 h 717094"/>
              <a:gd name="connsiteX9" fmla="*/ 0 w 1038337"/>
              <a:gd name="connsiteY9" fmla="*/ 597576 h 717094"/>
              <a:gd name="connsiteX10" fmla="*/ 0 w 1038337"/>
              <a:gd name="connsiteY10" fmla="*/ 119518 h 71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717094" fill="none" extrusionOk="0">
                <a:moveTo>
                  <a:pt x="0" y="119518"/>
                </a:moveTo>
                <a:cubicBezTo>
                  <a:pt x="-5312" y="64393"/>
                  <a:pt x="41048" y="7594"/>
                  <a:pt x="119518" y="0"/>
                </a:cubicBezTo>
                <a:cubicBezTo>
                  <a:pt x="209214" y="8317"/>
                  <a:pt x="328236" y="-15155"/>
                  <a:pt x="503182" y="0"/>
                </a:cubicBezTo>
                <a:cubicBezTo>
                  <a:pt x="678128" y="15155"/>
                  <a:pt x="781492" y="-17851"/>
                  <a:pt x="918819" y="0"/>
                </a:cubicBezTo>
                <a:cubicBezTo>
                  <a:pt x="985274" y="-3000"/>
                  <a:pt x="1040812" y="54146"/>
                  <a:pt x="1038337" y="119518"/>
                </a:cubicBezTo>
                <a:cubicBezTo>
                  <a:pt x="1018203" y="325220"/>
                  <a:pt x="1026711" y="363431"/>
                  <a:pt x="1038337" y="597576"/>
                </a:cubicBezTo>
                <a:cubicBezTo>
                  <a:pt x="1023333" y="662112"/>
                  <a:pt x="987477" y="715791"/>
                  <a:pt x="918819" y="717094"/>
                </a:cubicBezTo>
                <a:cubicBezTo>
                  <a:pt x="827414" y="735693"/>
                  <a:pt x="675274" y="716149"/>
                  <a:pt x="535155" y="717094"/>
                </a:cubicBezTo>
                <a:cubicBezTo>
                  <a:pt x="395036" y="718039"/>
                  <a:pt x="233359" y="717406"/>
                  <a:pt x="119518" y="717094"/>
                </a:cubicBezTo>
                <a:cubicBezTo>
                  <a:pt x="46441" y="727043"/>
                  <a:pt x="6501" y="662795"/>
                  <a:pt x="0" y="597576"/>
                </a:cubicBezTo>
                <a:cubicBezTo>
                  <a:pt x="-9349" y="450431"/>
                  <a:pt x="-1820" y="301637"/>
                  <a:pt x="0" y="119518"/>
                </a:cubicBezTo>
                <a:close/>
              </a:path>
              <a:path w="1038337" h="717094" stroke="0" extrusionOk="0">
                <a:moveTo>
                  <a:pt x="0" y="119518"/>
                </a:moveTo>
                <a:cubicBezTo>
                  <a:pt x="5883" y="45058"/>
                  <a:pt x="52701" y="6024"/>
                  <a:pt x="119518" y="0"/>
                </a:cubicBezTo>
                <a:cubicBezTo>
                  <a:pt x="201922" y="-18710"/>
                  <a:pt x="438993" y="-14330"/>
                  <a:pt x="519169" y="0"/>
                </a:cubicBezTo>
                <a:cubicBezTo>
                  <a:pt x="599345" y="14330"/>
                  <a:pt x="738996" y="-10065"/>
                  <a:pt x="918819" y="0"/>
                </a:cubicBezTo>
                <a:cubicBezTo>
                  <a:pt x="975539" y="-10271"/>
                  <a:pt x="1052998" y="47375"/>
                  <a:pt x="1038337" y="119518"/>
                </a:cubicBezTo>
                <a:cubicBezTo>
                  <a:pt x="1061485" y="357518"/>
                  <a:pt x="1044052" y="383704"/>
                  <a:pt x="1038337" y="597576"/>
                </a:cubicBezTo>
                <a:cubicBezTo>
                  <a:pt x="1031495" y="673069"/>
                  <a:pt x="993254" y="715319"/>
                  <a:pt x="918819" y="717094"/>
                </a:cubicBezTo>
                <a:cubicBezTo>
                  <a:pt x="764448" y="722379"/>
                  <a:pt x="654021" y="730638"/>
                  <a:pt x="535155" y="717094"/>
                </a:cubicBezTo>
                <a:cubicBezTo>
                  <a:pt x="416289" y="703550"/>
                  <a:pt x="310491" y="700804"/>
                  <a:pt x="119518" y="717094"/>
                </a:cubicBezTo>
                <a:cubicBezTo>
                  <a:pt x="60327" y="727730"/>
                  <a:pt x="-3298" y="678624"/>
                  <a:pt x="0" y="597576"/>
                </a:cubicBezTo>
                <a:cubicBezTo>
                  <a:pt x="-434" y="467769"/>
                  <a:pt x="-12993" y="278855"/>
                  <a:pt x="0" y="119518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عالية جدا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8DB36F-A14C-2492-6084-EAF4348D767F}"/>
              </a:ext>
            </a:extLst>
          </p:cNvPr>
          <p:cNvSpPr/>
          <p:nvPr/>
        </p:nvSpPr>
        <p:spPr>
          <a:xfrm>
            <a:off x="10885552" y="3737259"/>
            <a:ext cx="1038337" cy="717094"/>
          </a:xfrm>
          <a:custGeom>
            <a:avLst/>
            <a:gdLst>
              <a:gd name="connsiteX0" fmla="*/ 0 w 1038337"/>
              <a:gd name="connsiteY0" fmla="*/ 119518 h 717094"/>
              <a:gd name="connsiteX1" fmla="*/ 119518 w 1038337"/>
              <a:gd name="connsiteY1" fmla="*/ 0 h 717094"/>
              <a:gd name="connsiteX2" fmla="*/ 503182 w 1038337"/>
              <a:gd name="connsiteY2" fmla="*/ 0 h 717094"/>
              <a:gd name="connsiteX3" fmla="*/ 918819 w 1038337"/>
              <a:gd name="connsiteY3" fmla="*/ 0 h 717094"/>
              <a:gd name="connsiteX4" fmla="*/ 1038337 w 1038337"/>
              <a:gd name="connsiteY4" fmla="*/ 119518 h 717094"/>
              <a:gd name="connsiteX5" fmla="*/ 1038337 w 1038337"/>
              <a:gd name="connsiteY5" fmla="*/ 597576 h 717094"/>
              <a:gd name="connsiteX6" fmla="*/ 918819 w 1038337"/>
              <a:gd name="connsiteY6" fmla="*/ 717094 h 717094"/>
              <a:gd name="connsiteX7" fmla="*/ 535155 w 1038337"/>
              <a:gd name="connsiteY7" fmla="*/ 717094 h 717094"/>
              <a:gd name="connsiteX8" fmla="*/ 119518 w 1038337"/>
              <a:gd name="connsiteY8" fmla="*/ 717094 h 717094"/>
              <a:gd name="connsiteX9" fmla="*/ 0 w 1038337"/>
              <a:gd name="connsiteY9" fmla="*/ 597576 h 717094"/>
              <a:gd name="connsiteX10" fmla="*/ 0 w 1038337"/>
              <a:gd name="connsiteY10" fmla="*/ 119518 h 71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8337" h="717094" fill="none" extrusionOk="0">
                <a:moveTo>
                  <a:pt x="0" y="119518"/>
                </a:moveTo>
                <a:cubicBezTo>
                  <a:pt x="-5312" y="64393"/>
                  <a:pt x="41048" y="7594"/>
                  <a:pt x="119518" y="0"/>
                </a:cubicBezTo>
                <a:cubicBezTo>
                  <a:pt x="209214" y="8317"/>
                  <a:pt x="328236" y="-15155"/>
                  <a:pt x="503182" y="0"/>
                </a:cubicBezTo>
                <a:cubicBezTo>
                  <a:pt x="678128" y="15155"/>
                  <a:pt x="781492" y="-17851"/>
                  <a:pt x="918819" y="0"/>
                </a:cubicBezTo>
                <a:cubicBezTo>
                  <a:pt x="985274" y="-3000"/>
                  <a:pt x="1040812" y="54146"/>
                  <a:pt x="1038337" y="119518"/>
                </a:cubicBezTo>
                <a:cubicBezTo>
                  <a:pt x="1018203" y="325220"/>
                  <a:pt x="1026711" y="363431"/>
                  <a:pt x="1038337" y="597576"/>
                </a:cubicBezTo>
                <a:cubicBezTo>
                  <a:pt x="1023333" y="662112"/>
                  <a:pt x="987477" y="715791"/>
                  <a:pt x="918819" y="717094"/>
                </a:cubicBezTo>
                <a:cubicBezTo>
                  <a:pt x="827414" y="735693"/>
                  <a:pt x="675274" y="716149"/>
                  <a:pt x="535155" y="717094"/>
                </a:cubicBezTo>
                <a:cubicBezTo>
                  <a:pt x="395036" y="718039"/>
                  <a:pt x="233359" y="717406"/>
                  <a:pt x="119518" y="717094"/>
                </a:cubicBezTo>
                <a:cubicBezTo>
                  <a:pt x="46441" y="727043"/>
                  <a:pt x="6501" y="662795"/>
                  <a:pt x="0" y="597576"/>
                </a:cubicBezTo>
                <a:cubicBezTo>
                  <a:pt x="-9349" y="450431"/>
                  <a:pt x="-1820" y="301637"/>
                  <a:pt x="0" y="119518"/>
                </a:cubicBezTo>
                <a:close/>
              </a:path>
              <a:path w="1038337" h="717094" stroke="0" extrusionOk="0">
                <a:moveTo>
                  <a:pt x="0" y="119518"/>
                </a:moveTo>
                <a:cubicBezTo>
                  <a:pt x="5883" y="45058"/>
                  <a:pt x="52701" y="6024"/>
                  <a:pt x="119518" y="0"/>
                </a:cubicBezTo>
                <a:cubicBezTo>
                  <a:pt x="201922" y="-18710"/>
                  <a:pt x="438993" y="-14330"/>
                  <a:pt x="519169" y="0"/>
                </a:cubicBezTo>
                <a:cubicBezTo>
                  <a:pt x="599345" y="14330"/>
                  <a:pt x="738996" y="-10065"/>
                  <a:pt x="918819" y="0"/>
                </a:cubicBezTo>
                <a:cubicBezTo>
                  <a:pt x="975539" y="-10271"/>
                  <a:pt x="1052998" y="47375"/>
                  <a:pt x="1038337" y="119518"/>
                </a:cubicBezTo>
                <a:cubicBezTo>
                  <a:pt x="1061485" y="357518"/>
                  <a:pt x="1044052" y="383704"/>
                  <a:pt x="1038337" y="597576"/>
                </a:cubicBezTo>
                <a:cubicBezTo>
                  <a:pt x="1031495" y="673069"/>
                  <a:pt x="993254" y="715319"/>
                  <a:pt x="918819" y="717094"/>
                </a:cubicBezTo>
                <a:cubicBezTo>
                  <a:pt x="764448" y="722379"/>
                  <a:pt x="654021" y="730638"/>
                  <a:pt x="535155" y="717094"/>
                </a:cubicBezTo>
                <a:cubicBezTo>
                  <a:pt x="416289" y="703550"/>
                  <a:pt x="310491" y="700804"/>
                  <a:pt x="119518" y="717094"/>
                </a:cubicBezTo>
                <a:cubicBezTo>
                  <a:pt x="60327" y="727730"/>
                  <a:pt x="-3298" y="678624"/>
                  <a:pt x="0" y="597576"/>
                </a:cubicBezTo>
                <a:cubicBezTo>
                  <a:pt x="-434" y="467769"/>
                  <a:pt x="-12993" y="278855"/>
                  <a:pt x="0" y="11951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منخفضة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74F169-F49A-035E-A9EB-D27B88ABA06D}"/>
              </a:ext>
            </a:extLst>
          </p:cNvPr>
          <p:cNvSpPr/>
          <p:nvPr/>
        </p:nvSpPr>
        <p:spPr>
          <a:xfrm>
            <a:off x="746725" y="5928651"/>
            <a:ext cx="6056923" cy="717094"/>
          </a:xfrm>
          <a:custGeom>
            <a:avLst/>
            <a:gdLst>
              <a:gd name="connsiteX0" fmla="*/ 0 w 6056923"/>
              <a:gd name="connsiteY0" fmla="*/ 119518 h 717094"/>
              <a:gd name="connsiteX1" fmla="*/ 119518 w 6056923"/>
              <a:gd name="connsiteY1" fmla="*/ 0 h 717094"/>
              <a:gd name="connsiteX2" fmla="*/ 649592 w 6056923"/>
              <a:gd name="connsiteY2" fmla="*/ 0 h 717094"/>
              <a:gd name="connsiteX3" fmla="*/ 1179666 w 6056923"/>
              <a:gd name="connsiteY3" fmla="*/ 0 h 717094"/>
              <a:gd name="connsiteX4" fmla="*/ 1826098 w 6056923"/>
              <a:gd name="connsiteY4" fmla="*/ 0 h 717094"/>
              <a:gd name="connsiteX5" fmla="*/ 2414351 w 6056923"/>
              <a:gd name="connsiteY5" fmla="*/ 0 h 717094"/>
              <a:gd name="connsiteX6" fmla="*/ 2886246 w 6056923"/>
              <a:gd name="connsiteY6" fmla="*/ 0 h 717094"/>
              <a:gd name="connsiteX7" fmla="*/ 3649036 w 6056923"/>
              <a:gd name="connsiteY7" fmla="*/ 0 h 717094"/>
              <a:gd name="connsiteX8" fmla="*/ 4120931 w 6056923"/>
              <a:gd name="connsiteY8" fmla="*/ 0 h 717094"/>
              <a:gd name="connsiteX9" fmla="*/ 4825542 w 6056923"/>
              <a:gd name="connsiteY9" fmla="*/ 0 h 717094"/>
              <a:gd name="connsiteX10" fmla="*/ 5937405 w 6056923"/>
              <a:gd name="connsiteY10" fmla="*/ 0 h 717094"/>
              <a:gd name="connsiteX11" fmla="*/ 6056923 w 6056923"/>
              <a:gd name="connsiteY11" fmla="*/ 119518 h 717094"/>
              <a:gd name="connsiteX12" fmla="*/ 6056923 w 6056923"/>
              <a:gd name="connsiteY12" fmla="*/ 597576 h 717094"/>
              <a:gd name="connsiteX13" fmla="*/ 5937405 w 6056923"/>
              <a:gd name="connsiteY13" fmla="*/ 717094 h 717094"/>
              <a:gd name="connsiteX14" fmla="*/ 5465510 w 6056923"/>
              <a:gd name="connsiteY14" fmla="*/ 717094 h 717094"/>
              <a:gd name="connsiteX15" fmla="*/ 4702720 w 6056923"/>
              <a:gd name="connsiteY15" fmla="*/ 717094 h 717094"/>
              <a:gd name="connsiteX16" fmla="*/ 3998109 w 6056923"/>
              <a:gd name="connsiteY16" fmla="*/ 717094 h 717094"/>
              <a:gd name="connsiteX17" fmla="*/ 3293499 w 6056923"/>
              <a:gd name="connsiteY17" fmla="*/ 717094 h 717094"/>
              <a:gd name="connsiteX18" fmla="*/ 2705246 w 6056923"/>
              <a:gd name="connsiteY18" fmla="*/ 717094 h 717094"/>
              <a:gd name="connsiteX19" fmla="*/ 1942456 w 6056923"/>
              <a:gd name="connsiteY19" fmla="*/ 717094 h 717094"/>
              <a:gd name="connsiteX20" fmla="*/ 1179666 w 6056923"/>
              <a:gd name="connsiteY20" fmla="*/ 717094 h 717094"/>
              <a:gd name="connsiteX21" fmla="*/ 707771 w 6056923"/>
              <a:gd name="connsiteY21" fmla="*/ 717094 h 717094"/>
              <a:gd name="connsiteX22" fmla="*/ 119518 w 6056923"/>
              <a:gd name="connsiteY22" fmla="*/ 717094 h 717094"/>
              <a:gd name="connsiteX23" fmla="*/ 0 w 6056923"/>
              <a:gd name="connsiteY23" fmla="*/ 597576 h 717094"/>
              <a:gd name="connsiteX24" fmla="*/ 0 w 6056923"/>
              <a:gd name="connsiteY24" fmla="*/ 119518 h 71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56923" h="717094" fill="none" extrusionOk="0">
                <a:moveTo>
                  <a:pt x="0" y="119518"/>
                </a:moveTo>
                <a:cubicBezTo>
                  <a:pt x="928" y="47417"/>
                  <a:pt x="47046" y="-3549"/>
                  <a:pt x="119518" y="0"/>
                </a:cubicBezTo>
                <a:cubicBezTo>
                  <a:pt x="375443" y="-6631"/>
                  <a:pt x="490558" y="-4668"/>
                  <a:pt x="649592" y="0"/>
                </a:cubicBezTo>
                <a:cubicBezTo>
                  <a:pt x="808626" y="4668"/>
                  <a:pt x="1040655" y="14807"/>
                  <a:pt x="1179666" y="0"/>
                </a:cubicBezTo>
                <a:cubicBezTo>
                  <a:pt x="1318677" y="-14807"/>
                  <a:pt x="1514326" y="-3864"/>
                  <a:pt x="1826098" y="0"/>
                </a:cubicBezTo>
                <a:cubicBezTo>
                  <a:pt x="2137870" y="3864"/>
                  <a:pt x="2143845" y="-15218"/>
                  <a:pt x="2414351" y="0"/>
                </a:cubicBezTo>
                <a:cubicBezTo>
                  <a:pt x="2684857" y="15218"/>
                  <a:pt x="2682148" y="-6852"/>
                  <a:pt x="2886246" y="0"/>
                </a:cubicBezTo>
                <a:cubicBezTo>
                  <a:pt x="3090345" y="6852"/>
                  <a:pt x="3340429" y="-34528"/>
                  <a:pt x="3649036" y="0"/>
                </a:cubicBezTo>
                <a:cubicBezTo>
                  <a:pt x="3957643" y="34528"/>
                  <a:pt x="3899214" y="-2067"/>
                  <a:pt x="4120931" y="0"/>
                </a:cubicBezTo>
                <a:cubicBezTo>
                  <a:pt x="4342648" y="2067"/>
                  <a:pt x="4672590" y="16887"/>
                  <a:pt x="4825542" y="0"/>
                </a:cubicBezTo>
                <a:cubicBezTo>
                  <a:pt x="4978494" y="-16887"/>
                  <a:pt x="5681929" y="-42953"/>
                  <a:pt x="5937405" y="0"/>
                </a:cubicBezTo>
                <a:cubicBezTo>
                  <a:pt x="6004676" y="-12179"/>
                  <a:pt x="6051573" y="55217"/>
                  <a:pt x="6056923" y="119518"/>
                </a:cubicBezTo>
                <a:cubicBezTo>
                  <a:pt x="6079769" y="287699"/>
                  <a:pt x="6049000" y="471662"/>
                  <a:pt x="6056923" y="597576"/>
                </a:cubicBezTo>
                <a:cubicBezTo>
                  <a:pt x="6041947" y="669555"/>
                  <a:pt x="6006732" y="719612"/>
                  <a:pt x="5937405" y="717094"/>
                </a:cubicBezTo>
                <a:cubicBezTo>
                  <a:pt x="5825471" y="701088"/>
                  <a:pt x="5611407" y="733002"/>
                  <a:pt x="5465510" y="717094"/>
                </a:cubicBezTo>
                <a:cubicBezTo>
                  <a:pt x="5319614" y="701186"/>
                  <a:pt x="5003054" y="696600"/>
                  <a:pt x="4702720" y="717094"/>
                </a:cubicBezTo>
                <a:cubicBezTo>
                  <a:pt x="4402386" y="737589"/>
                  <a:pt x="4265532" y="725426"/>
                  <a:pt x="3998109" y="717094"/>
                </a:cubicBezTo>
                <a:cubicBezTo>
                  <a:pt x="3730686" y="708762"/>
                  <a:pt x="3499168" y="734702"/>
                  <a:pt x="3293499" y="717094"/>
                </a:cubicBezTo>
                <a:cubicBezTo>
                  <a:pt x="3087830" y="699487"/>
                  <a:pt x="2850271" y="693120"/>
                  <a:pt x="2705246" y="717094"/>
                </a:cubicBezTo>
                <a:cubicBezTo>
                  <a:pt x="2560221" y="741068"/>
                  <a:pt x="2205554" y="722509"/>
                  <a:pt x="1942456" y="717094"/>
                </a:cubicBezTo>
                <a:cubicBezTo>
                  <a:pt x="1679358" y="711680"/>
                  <a:pt x="1498371" y="690163"/>
                  <a:pt x="1179666" y="717094"/>
                </a:cubicBezTo>
                <a:cubicBezTo>
                  <a:pt x="860961" y="744026"/>
                  <a:pt x="939393" y="729113"/>
                  <a:pt x="707771" y="717094"/>
                </a:cubicBezTo>
                <a:cubicBezTo>
                  <a:pt x="476150" y="705075"/>
                  <a:pt x="412602" y="727906"/>
                  <a:pt x="119518" y="717094"/>
                </a:cubicBezTo>
                <a:cubicBezTo>
                  <a:pt x="56220" y="714523"/>
                  <a:pt x="5015" y="652175"/>
                  <a:pt x="0" y="597576"/>
                </a:cubicBezTo>
                <a:cubicBezTo>
                  <a:pt x="-7214" y="496104"/>
                  <a:pt x="16529" y="271048"/>
                  <a:pt x="0" y="119518"/>
                </a:cubicBezTo>
                <a:close/>
              </a:path>
              <a:path w="6056923" h="717094" stroke="0" extrusionOk="0">
                <a:moveTo>
                  <a:pt x="0" y="119518"/>
                </a:moveTo>
                <a:cubicBezTo>
                  <a:pt x="5883" y="45058"/>
                  <a:pt x="52701" y="6024"/>
                  <a:pt x="119518" y="0"/>
                </a:cubicBezTo>
                <a:cubicBezTo>
                  <a:pt x="399422" y="2667"/>
                  <a:pt x="514312" y="-7381"/>
                  <a:pt x="765950" y="0"/>
                </a:cubicBezTo>
                <a:cubicBezTo>
                  <a:pt x="1017588" y="7381"/>
                  <a:pt x="1309375" y="-22093"/>
                  <a:pt x="1528740" y="0"/>
                </a:cubicBezTo>
                <a:cubicBezTo>
                  <a:pt x="1748105" y="22093"/>
                  <a:pt x="2065692" y="23239"/>
                  <a:pt x="2291529" y="0"/>
                </a:cubicBezTo>
                <a:cubicBezTo>
                  <a:pt x="2517366" y="-23239"/>
                  <a:pt x="2650472" y="21899"/>
                  <a:pt x="2879782" y="0"/>
                </a:cubicBezTo>
                <a:cubicBezTo>
                  <a:pt x="3109092" y="-21899"/>
                  <a:pt x="3366855" y="3551"/>
                  <a:pt x="3584393" y="0"/>
                </a:cubicBezTo>
                <a:cubicBezTo>
                  <a:pt x="3801931" y="-3551"/>
                  <a:pt x="4110076" y="-2381"/>
                  <a:pt x="4347183" y="0"/>
                </a:cubicBezTo>
                <a:cubicBezTo>
                  <a:pt x="4584290" y="2381"/>
                  <a:pt x="4742372" y="-19118"/>
                  <a:pt x="4935436" y="0"/>
                </a:cubicBezTo>
                <a:cubicBezTo>
                  <a:pt x="5128500" y="19118"/>
                  <a:pt x="5518761" y="29036"/>
                  <a:pt x="5937405" y="0"/>
                </a:cubicBezTo>
                <a:cubicBezTo>
                  <a:pt x="6001223" y="12973"/>
                  <a:pt x="6060174" y="60960"/>
                  <a:pt x="6056923" y="119518"/>
                </a:cubicBezTo>
                <a:cubicBezTo>
                  <a:pt x="6037051" y="282152"/>
                  <a:pt x="6039819" y="395554"/>
                  <a:pt x="6056923" y="597576"/>
                </a:cubicBezTo>
                <a:cubicBezTo>
                  <a:pt x="6064398" y="670601"/>
                  <a:pt x="6000398" y="711692"/>
                  <a:pt x="5937405" y="717094"/>
                </a:cubicBezTo>
                <a:cubicBezTo>
                  <a:pt x="5762848" y="721653"/>
                  <a:pt x="5456159" y="703088"/>
                  <a:pt x="5232794" y="717094"/>
                </a:cubicBezTo>
                <a:cubicBezTo>
                  <a:pt x="5009429" y="731100"/>
                  <a:pt x="4784498" y="753000"/>
                  <a:pt x="4470005" y="717094"/>
                </a:cubicBezTo>
                <a:cubicBezTo>
                  <a:pt x="4155512" y="681188"/>
                  <a:pt x="4170106" y="698999"/>
                  <a:pt x="3939930" y="717094"/>
                </a:cubicBezTo>
                <a:cubicBezTo>
                  <a:pt x="3709755" y="735189"/>
                  <a:pt x="3437321" y="735592"/>
                  <a:pt x="3235320" y="717094"/>
                </a:cubicBezTo>
                <a:cubicBezTo>
                  <a:pt x="3033319" y="698597"/>
                  <a:pt x="2686260" y="691460"/>
                  <a:pt x="2530709" y="717094"/>
                </a:cubicBezTo>
                <a:cubicBezTo>
                  <a:pt x="2375158" y="742728"/>
                  <a:pt x="2201730" y="716250"/>
                  <a:pt x="2000635" y="717094"/>
                </a:cubicBezTo>
                <a:cubicBezTo>
                  <a:pt x="1799540" y="717938"/>
                  <a:pt x="1458737" y="700383"/>
                  <a:pt x="1296024" y="717094"/>
                </a:cubicBezTo>
                <a:cubicBezTo>
                  <a:pt x="1133311" y="733805"/>
                  <a:pt x="981470" y="719114"/>
                  <a:pt x="707771" y="717094"/>
                </a:cubicBezTo>
                <a:cubicBezTo>
                  <a:pt x="434072" y="715074"/>
                  <a:pt x="350621" y="703395"/>
                  <a:pt x="119518" y="717094"/>
                </a:cubicBezTo>
                <a:cubicBezTo>
                  <a:pt x="41483" y="716741"/>
                  <a:pt x="-1966" y="659457"/>
                  <a:pt x="0" y="597576"/>
                </a:cubicBezTo>
                <a:cubicBezTo>
                  <a:pt x="-20994" y="387653"/>
                  <a:pt x="-6674" y="314811"/>
                  <a:pt x="0" y="119518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لا يوجد مرونة لتقلبات أسعار الفائدة, أو ارتفاع أسعار المواد الخام, أو انخفاض المبيعات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90F5BFF-611F-F27C-49E9-5E64EFD30569}"/>
              </a:ext>
            </a:extLst>
          </p:cNvPr>
          <p:cNvSpPr/>
          <p:nvPr/>
        </p:nvSpPr>
        <p:spPr>
          <a:xfrm>
            <a:off x="7710368" y="5741380"/>
            <a:ext cx="2954317" cy="717094"/>
          </a:xfrm>
          <a:custGeom>
            <a:avLst/>
            <a:gdLst>
              <a:gd name="connsiteX0" fmla="*/ 0 w 2954317"/>
              <a:gd name="connsiteY0" fmla="*/ 119518 h 717094"/>
              <a:gd name="connsiteX1" fmla="*/ 119518 w 2954317"/>
              <a:gd name="connsiteY1" fmla="*/ 0 h 717094"/>
              <a:gd name="connsiteX2" fmla="*/ 825491 w 2954317"/>
              <a:gd name="connsiteY2" fmla="*/ 0 h 717094"/>
              <a:gd name="connsiteX3" fmla="*/ 1450006 w 2954317"/>
              <a:gd name="connsiteY3" fmla="*/ 0 h 717094"/>
              <a:gd name="connsiteX4" fmla="*/ 2155979 w 2954317"/>
              <a:gd name="connsiteY4" fmla="*/ 0 h 717094"/>
              <a:gd name="connsiteX5" fmla="*/ 2834799 w 2954317"/>
              <a:gd name="connsiteY5" fmla="*/ 0 h 717094"/>
              <a:gd name="connsiteX6" fmla="*/ 2954317 w 2954317"/>
              <a:gd name="connsiteY6" fmla="*/ 119518 h 717094"/>
              <a:gd name="connsiteX7" fmla="*/ 2954317 w 2954317"/>
              <a:gd name="connsiteY7" fmla="*/ 597576 h 717094"/>
              <a:gd name="connsiteX8" fmla="*/ 2834799 w 2954317"/>
              <a:gd name="connsiteY8" fmla="*/ 717094 h 717094"/>
              <a:gd name="connsiteX9" fmla="*/ 2210284 w 2954317"/>
              <a:gd name="connsiteY9" fmla="*/ 717094 h 717094"/>
              <a:gd name="connsiteX10" fmla="*/ 1504311 w 2954317"/>
              <a:gd name="connsiteY10" fmla="*/ 717094 h 717094"/>
              <a:gd name="connsiteX11" fmla="*/ 879797 w 2954317"/>
              <a:gd name="connsiteY11" fmla="*/ 717094 h 717094"/>
              <a:gd name="connsiteX12" fmla="*/ 119518 w 2954317"/>
              <a:gd name="connsiteY12" fmla="*/ 717094 h 717094"/>
              <a:gd name="connsiteX13" fmla="*/ 0 w 2954317"/>
              <a:gd name="connsiteY13" fmla="*/ 597576 h 717094"/>
              <a:gd name="connsiteX14" fmla="*/ 0 w 2954317"/>
              <a:gd name="connsiteY14" fmla="*/ 119518 h 71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317" h="717094" fill="none" extrusionOk="0">
                <a:moveTo>
                  <a:pt x="0" y="119518"/>
                </a:moveTo>
                <a:cubicBezTo>
                  <a:pt x="-1318" y="49721"/>
                  <a:pt x="44076" y="12356"/>
                  <a:pt x="119518" y="0"/>
                </a:cubicBezTo>
                <a:cubicBezTo>
                  <a:pt x="380641" y="28667"/>
                  <a:pt x="673224" y="-29669"/>
                  <a:pt x="825491" y="0"/>
                </a:cubicBezTo>
                <a:cubicBezTo>
                  <a:pt x="977758" y="29669"/>
                  <a:pt x="1299309" y="-27700"/>
                  <a:pt x="1450006" y="0"/>
                </a:cubicBezTo>
                <a:cubicBezTo>
                  <a:pt x="1600704" y="27700"/>
                  <a:pt x="1833939" y="-27099"/>
                  <a:pt x="2155979" y="0"/>
                </a:cubicBezTo>
                <a:cubicBezTo>
                  <a:pt x="2478019" y="27099"/>
                  <a:pt x="2612211" y="20951"/>
                  <a:pt x="2834799" y="0"/>
                </a:cubicBezTo>
                <a:cubicBezTo>
                  <a:pt x="2906968" y="3035"/>
                  <a:pt x="2955065" y="65549"/>
                  <a:pt x="2954317" y="119518"/>
                </a:cubicBezTo>
                <a:cubicBezTo>
                  <a:pt x="2965838" y="293842"/>
                  <a:pt x="2941193" y="435613"/>
                  <a:pt x="2954317" y="597576"/>
                </a:cubicBezTo>
                <a:cubicBezTo>
                  <a:pt x="2964099" y="659199"/>
                  <a:pt x="2902401" y="713662"/>
                  <a:pt x="2834799" y="717094"/>
                </a:cubicBezTo>
                <a:cubicBezTo>
                  <a:pt x="2646849" y="711539"/>
                  <a:pt x="2454476" y="715911"/>
                  <a:pt x="2210284" y="717094"/>
                </a:cubicBezTo>
                <a:cubicBezTo>
                  <a:pt x="1966092" y="718277"/>
                  <a:pt x="1659673" y="692051"/>
                  <a:pt x="1504311" y="717094"/>
                </a:cubicBezTo>
                <a:cubicBezTo>
                  <a:pt x="1348949" y="742137"/>
                  <a:pt x="1168295" y="705374"/>
                  <a:pt x="879797" y="717094"/>
                </a:cubicBezTo>
                <a:cubicBezTo>
                  <a:pt x="591299" y="728814"/>
                  <a:pt x="324846" y="744592"/>
                  <a:pt x="119518" y="717094"/>
                </a:cubicBezTo>
                <a:cubicBezTo>
                  <a:pt x="62775" y="713292"/>
                  <a:pt x="3310" y="666531"/>
                  <a:pt x="0" y="597576"/>
                </a:cubicBezTo>
                <a:cubicBezTo>
                  <a:pt x="-4262" y="406520"/>
                  <a:pt x="20789" y="289388"/>
                  <a:pt x="0" y="119518"/>
                </a:cubicBezTo>
                <a:close/>
              </a:path>
              <a:path w="2954317" h="717094" stroke="0" extrusionOk="0">
                <a:moveTo>
                  <a:pt x="0" y="119518"/>
                </a:moveTo>
                <a:cubicBezTo>
                  <a:pt x="5883" y="45058"/>
                  <a:pt x="52701" y="6024"/>
                  <a:pt x="119518" y="0"/>
                </a:cubicBezTo>
                <a:cubicBezTo>
                  <a:pt x="431571" y="25942"/>
                  <a:pt x="497799" y="-3630"/>
                  <a:pt x="798338" y="0"/>
                </a:cubicBezTo>
                <a:cubicBezTo>
                  <a:pt x="1098877" y="3630"/>
                  <a:pt x="1315211" y="-7099"/>
                  <a:pt x="1531464" y="0"/>
                </a:cubicBezTo>
                <a:cubicBezTo>
                  <a:pt x="1747717" y="7099"/>
                  <a:pt x="2551214" y="-21421"/>
                  <a:pt x="2834799" y="0"/>
                </a:cubicBezTo>
                <a:cubicBezTo>
                  <a:pt x="2893364" y="9999"/>
                  <a:pt x="2953558" y="40858"/>
                  <a:pt x="2954317" y="119518"/>
                </a:cubicBezTo>
                <a:cubicBezTo>
                  <a:pt x="2931212" y="304222"/>
                  <a:pt x="2965323" y="399985"/>
                  <a:pt x="2954317" y="597576"/>
                </a:cubicBezTo>
                <a:cubicBezTo>
                  <a:pt x="2942273" y="660495"/>
                  <a:pt x="2897114" y="714356"/>
                  <a:pt x="2834799" y="717094"/>
                </a:cubicBezTo>
                <a:cubicBezTo>
                  <a:pt x="2490186" y="725201"/>
                  <a:pt x="2344822" y="708913"/>
                  <a:pt x="2128826" y="717094"/>
                </a:cubicBezTo>
                <a:cubicBezTo>
                  <a:pt x="1912830" y="725275"/>
                  <a:pt x="1660364" y="702688"/>
                  <a:pt x="1422853" y="717094"/>
                </a:cubicBezTo>
                <a:cubicBezTo>
                  <a:pt x="1185342" y="731500"/>
                  <a:pt x="1009459" y="732177"/>
                  <a:pt x="825491" y="717094"/>
                </a:cubicBezTo>
                <a:cubicBezTo>
                  <a:pt x="641523" y="702011"/>
                  <a:pt x="445594" y="688291"/>
                  <a:pt x="119518" y="717094"/>
                </a:cubicBezTo>
                <a:cubicBezTo>
                  <a:pt x="48198" y="727977"/>
                  <a:pt x="-12462" y="671178"/>
                  <a:pt x="0" y="597576"/>
                </a:cubicBezTo>
                <a:cubicBezTo>
                  <a:pt x="-3747" y="416149"/>
                  <a:pt x="-21339" y="292049"/>
                  <a:pt x="0" y="119518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05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الشركة تتحمل تقلبات الفائدة, وارتفاع أسعار المواد الخام والطاقة, وانخفاض المبيعات</a:t>
            </a:r>
          </a:p>
        </p:txBody>
      </p:sp>
    </p:spTree>
    <p:extLst>
      <p:ext uri="{BB962C8B-B14F-4D97-AF65-F5344CB8AC3E}">
        <p14:creationId xmlns:p14="http://schemas.microsoft.com/office/powerpoint/2010/main" val="100222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3987</TotalTime>
  <Words>343</Words>
  <Application>Microsoft Office PowerPoint</Application>
  <PresentationFormat>Widescreen</PresentationFormat>
  <Paragraphs>107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 Salman</cp:lastModifiedBy>
  <cp:revision>371</cp:revision>
  <dcterms:created xsi:type="dcterms:W3CDTF">2023-04-11T21:53:46Z</dcterms:created>
  <dcterms:modified xsi:type="dcterms:W3CDTF">2024-08-02T11:59:59Z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2024-08-02T11:59:56Z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2b29c1fa-7876-4f3c-aef0-5a8bd02b7b3e</vt:lpwstr>
  </property>
  <property fmtid="{D5CDD505-2E9C-101B-9397-08002B2CF9AE}" pid="7" name="MSIP_Label_defa4170-0d19-0005-0004-bc88714345d2_ActionId">
    <vt:lpwstr>a7ab8298-930b-47b5-a4b9-ea5367f225de</vt:lpwstr>
  </property>
  <property fmtid="{D5CDD505-2E9C-101B-9397-08002B2CF9AE}" pid="8" name="MSIP_Label_defa4170-0d19-0005-0004-bc88714345d2_ContentBits">
    <vt:lpwstr>0</vt:lpwstr>
  </property>
</Properties>
</file>